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938" r:id="rId5"/>
  </p:sldMasterIdLst>
  <p:notesMasterIdLst>
    <p:notesMasterId r:id="rId15"/>
  </p:notesMasterIdLst>
  <p:sldIdLst>
    <p:sldId id="1853" r:id="rId6"/>
    <p:sldId id="1854" r:id="rId7"/>
    <p:sldId id="1860" r:id="rId8"/>
    <p:sldId id="1859" r:id="rId9"/>
    <p:sldId id="1861" r:id="rId10"/>
    <p:sldId id="256" r:id="rId11"/>
    <p:sldId id="258" r:id="rId12"/>
    <p:sldId id="259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9BC34-82CA-4DE8-A595-801F0FAD4970}" v="4" dt="2023-10-13T13:00:02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DBF3C-E61D-45D1-A670-E112269F215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B4B2A-A8CD-47DC-9F25-EFBF29716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Instructions-Big picture context about your agency that helps school professionals understand the basic purpose/function (broadly, if that’s relevant, but mostly focused on school-based mental health – think roles, programs, policies, reporting/compliance)</a:t>
            </a:r>
          </a:p>
          <a:p>
            <a:r>
              <a:rPr lang="en-US" dirty="0"/>
              <a:t>Then narrow down to specific sections, divisions, etc. that are most closely engaged in this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68AB7-C585-4310-A2E3-A1B6B1F4E7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1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Instructions-Big picture context about your agency that helps school professionals understand the basic purpose/function (broadly, if that’s relevant, but mostly focused on school-based mental health – think roles, programs, policies, reporting/compliance)</a:t>
            </a:r>
          </a:p>
          <a:p>
            <a:r>
              <a:rPr lang="en-US" dirty="0"/>
              <a:t>Then narrow down to specific sections, divisions, etc. that are most closely engaged in this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68AB7-C585-4310-A2E3-A1B6B1F4E7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77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Instructions-Big picture context about your agency that helps school professionals understand the basic purpose/function (broadly, if that’s relevant, but mostly focused on school-based mental health – think roles, programs, policies, reporting/compliance)</a:t>
            </a:r>
          </a:p>
          <a:p>
            <a:r>
              <a:rPr lang="en-US" dirty="0"/>
              <a:t>Then narrow down to specific sections, divisions, etc. that are most closely engaged in this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68AB7-C585-4310-A2E3-A1B6B1F4E7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3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Instructions-Big picture context about your agency that helps school professionals understand the basic purpose/function (broadly, if that’s relevant, but mostly focused on school-based mental health – think roles, programs, policies, reporting/compliance)</a:t>
            </a:r>
          </a:p>
          <a:p>
            <a:r>
              <a:rPr lang="en-US" dirty="0"/>
              <a:t>Then narrow down to specific sections, divisions, etc. that are most closely engaged in this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68AB7-C585-4310-A2E3-A1B6B1F4E7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1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81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500" y="266702"/>
            <a:ext cx="11569700" cy="4203698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179853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35826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929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2160000" cy="2160000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832ADDA-6C01-4071-A73C-CABB0D21E9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96789" y="1988923"/>
            <a:ext cx="2160000" cy="2160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6C5DFC5-A2AD-4AD7-A6A6-AD483A1E85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5212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A6AF3F2D-258A-49DB-89C1-89BF53AC1F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73634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71226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3023F38-C0B6-4B5B-8E8B-57DD9BEA10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8366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3C3359B-0EFF-4356-B09D-EDFA3B336A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C8C5DB7-177A-4629-834D-881E9F2168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4830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803554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4295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7303" y="201399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D09264-4F26-4686-827F-066EC40A7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03400" y="0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FD24C28-4614-45BA-923A-5AE2E2F2B1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1206" y="4080068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B8503F0-F783-4DD2-B0EE-81FA5C4EBE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023" y="3978016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115F06F-57F6-4977-BA09-959FC09066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68120" y="1964022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13E2ACE-3423-4F7E-B1E8-6DB25A790B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2840" y="392804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912763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DA492BA-835A-4C30-B369-15F9B72A6C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89508" y="86618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D6A998C-36B0-4D52-AC97-9EF0D0790E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49092" y="-157221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7FCC01B-F57C-4CED-8B66-774C8EF4B0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8109" y="328934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EA759D98-4A63-4D2D-9141-32C82CA4EC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8108" y="60210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C97F9190-4E95-4893-A786-2D22CF5E6C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89508" y="-183629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44CB2295-81B8-445D-9954-ED08D185FC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66709" y="302526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58E25EA4-95CE-4A60-B95B-2099E28307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166708" y="33803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41C8BBA-18FD-42A4-BE82-6EA96938A0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28108" y="-210036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C28FD6B-085B-4F6F-94F7-510BF6086E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166708" y="-234920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40230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B18C9AA-5E16-4E82-AA22-93FC74D7B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0332" y="2290071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DDFB03F-5FF2-461F-95DB-579F3F20C3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0332" y="169860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E0E113-F0E5-43E6-85E3-3F76CE56A7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0332" y="110713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5FE9AC4-EC69-4B6D-964B-CC4BE54D7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70332" y="51566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004509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2B705F24-7492-49E9-8F57-D9C0916A79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12304" y="173981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561C124B-FD17-451F-8B21-36D8B1756C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60316" y="37620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A8B205A5-8305-4108-890E-CC3289BC6D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62906" y="-100074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F313397-A9C0-4FC5-968A-7B29F34197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19040" y="302796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0944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2235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1" name="Picture Placeholder 7">
            <a:extLst>
              <a:ext uri="{FF2B5EF4-FFF2-40B4-BE49-F238E27FC236}">
                <a16:creationId xmlns:a16="http://schemas.microsoft.com/office/drawing/2014/main" id="{A347EBBF-2D69-46DA-828F-9790474072D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35597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2" name="Picture Placeholder 7">
            <a:extLst>
              <a:ext uri="{FF2B5EF4-FFF2-40B4-BE49-F238E27FC236}">
                <a16:creationId xmlns:a16="http://schemas.microsoft.com/office/drawing/2014/main" id="{253329E5-9B46-4E84-BB47-C37A58E0DF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896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3" name="Picture Placeholder 7">
            <a:extLst>
              <a:ext uri="{FF2B5EF4-FFF2-40B4-BE49-F238E27FC236}">
                <a16:creationId xmlns:a16="http://schemas.microsoft.com/office/drawing/2014/main" id="{0283E3F9-6587-4698-B553-45FC5DDFC55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68872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4" name="Picture Placeholder 7">
            <a:extLst>
              <a:ext uri="{FF2B5EF4-FFF2-40B4-BE49-F238E27FC236}">
                <a16:creationId xmlns:a16="http://schemas.microsoft.com/office/drawing/2014/main" id="{72DAC6A7-5A6C-43FA-9ECB-DA307EAF1EE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551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5" name="Picture Placeholder 7">
            <a:extLst>
              <a:ext uri="{FF2B5EF4-FFF2-40B4-BE49-F238E27FC236}">
                <a16:creationId xmlns:a16="http://schemas.microsoft.com/office/drawing/2014/main" id="{C68E8BD3-1BA3-41BF-9E1F-0D147A74ED7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00221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6" name="Picture Placeholder 7">
            <a:extLst>
              <a:ext uri="{FF2B5EF4-FFF2-40B4-BE49-F238E27FC236}">
                <a16:creationId xmlns:a16="http://schemas.microsoft.com/office/drawing/2014/main" id="{467E7467-8256-4408-9292-5B5CB9C953F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33583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7" name="Picture Placeholder 7">
            <a:extLst>
              <a:ext uri="{FF2B5EF4-FFF2-40B4-BE49-F238E27FC236}">
                <a16:creationId xmlns:a16="http://schemas.microsoft.com/office/drawing/2014/main" id="{B527A906-A3E8-416F-98C8-105B9F3C283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6694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8" name="Picture Placeholder 7">
            <a:extLst>
              <a:ext uri="{FF2B5EF4-FFF2-40B4-BE49-F238E27FC236}">
                <a16:creationId xmlns:a16="http://schemas.microsoft.com/office/drawing/2014/main" id="{263B44AD-2BBC-463D-B8C0-455005CCAD36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266858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9" name="Picture Placeholder 7">
            <a:extLst>
              <a:ext uri="{FF2B5EF4-FFF2-40B4-BE49-F238E27FC236}">
                <a16:creationId xmlns:a16="http://schemas.microsoft.com/office/drawing/2014/main" id="{EB9D2E83-ECF0-4142-8813-ACBB405B641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349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0" name="Picture Placeholder 7">
            <a:extLst>
              <a:ext uri="{FF2B5EF4-FFF2-40B4-BE49-F238E27FC236}">
                <a16:creationId xmlns:a16="http://schemas.microsoft.com/office/drawing/2014/main" id="{9510DE00-B27D-4871-B0D3-418B7B4E4C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98207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1" name="Picture Placeholder 7">
            <a:extLst>
              <a:ext uri="{FF2B5EF4-FFF2-40B4-BE49-F238E27FC236}">
                <a16:creationId xmlns:a16="http://schemas.microsoft.com/office/drawing/2014/main" id="{458C65F2-3630-4E00-B623-2938F12EEAC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31570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2" name="Picture Placeholder 7">
            <a:extLst>
              <a:ext uri="{FF2B5EF4-FFF2-40B4-BE49-F238E27FC236}">
                <a16:creationId xmlns:a16="http://schemas.microsoft.com/office/drawing/2014/main" id="{F1948D01-0142-4AFB-A637-5258CFA0D5F1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6493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3" name="Picture Placeholder 7">
            <a:extLst>
              <a:ext uri="{FF2B5EF4-FFF2-40B4-BE49-F238E27FC236}">
                <a16:creationId xmlns:a16="http://schemas.microsoft.com/office/drawing/2014/main" id="{78E2C31D-07F1-4615-BE16-775F32C815C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264845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4" name="Picture Placeholder 7">
            <a:extLst>
              <a:ext uri="{FF2B5EF4-FFF2-40B4-BE49-F238E27FC236}">
                <a16:creationId xmlns:a16="http://schemas.microsoft.com/office/drawing/2014/main" id="{1AC0B563-E7DE-4CF2-A692-3E7191AFC1A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148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138404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816" y="369016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22">
            <a:extLst>
              <a:ext uri="{FF2B5EF4-FFF2-40B4-BE49-F238E27FC236}">
                <a16:creationId xmlns:a16="http://schemas.microsoft.com/office/drawing/2014/main" id="{116BFEA0-DDF5-4E40-986A-CFDBFE7E8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112" y="-157272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B9281105-6837-4F18-A23C-FA619875F5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837264" y="-428036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22">
            <a:extLst>
              <a:ext uri="{FF2B5EF4-FFF2-40B4-BE49-F238E27FC236}">
                <a16:creationId xmlns:a16="http://schemas.microsoft.com/office/drawing/2014/main" id="{A4089A5A-EF5E-4D76-915C-CDFACF69A3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08919" y="434093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22">
            <a:extLst>
              <a:ext uri="{FF2B5EF4-FFF2-40B4-BE49-F238E27FC236}">
                <a16:creationId xmlns:a16="http://schemas.microsoft.com/office/drawing/2014/main" id="{300CB3D5-C434-4711-BE0C-07880CF559B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85562" y="688809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499D9085-2CE9-4968-8D40-CAA5C1A0EC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40858" y="162521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22">
            <a:extLst>
              <a:ext uri="{FF2B5EF4-FFF2-40B4-BE49-F238E27FC236}">
                <a16:creationId xmlns:a16="http://schemas.microsoft.com/office/drawing/2014/main" id="{2D321684-1DF0-4703-89C3-71C0FCA0E0C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2430518" y="-108243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22">
            <a:extLst>
              <a:ext uri="{FF2B5EF4-FFF2-40B4-BE49-F238E27FC236}">
                <a16:creationId xmlns:a16="http://schemas.microsoft.com/office/drawing/2014/main" id="{4D0F3EC0-93F6-4010-86A8-90F452BEEE0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6166" y="-2328896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22">
            <a:extLst>
              <a:ext uri="{FF2B5EF4-FFF2-40B4-BE49-F238E27FC236}">
                <a16:creationId xmlns:a16="http://schemas.microsoft.com/office/drawing/2014/main" id="{FE0131D0-EAA8-45AD-A772-A338418C9AA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5233" y="4094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22">
            <a:extLst>
              <a:ext uri="{FF2B5EF4-FFF2-40B4-BE49-F238E27FC236}">
                <a16:creationId xmlns:a16="http://schemas.microsoft.com/office/drawing/2014/main" id="{976AEA9A-8115-48E0-918F-4410B91D6FA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965227" y="31018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22">
            <a:extLst>
              <a:ext uri="{FF2B5EF4-FFF2-40B4-BE49-F238E27FC236}">
                <a16:creationId xmlns:a16="http://schemas.microsoft.com/office/drawing/2014/main" id="{ED974735-2C47-4279-B116-D614471356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018059" y="560696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812887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45043" y="-1715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58" name="Picture Placeholder 22">
            <a:extLst>
              <a:ext uri="{FF2B5EF4-FFF2-40B4-BE49-F238E27FC236}">
                <a16:creationId xmlns:a16="http://schemas.microsoft.com/office/drawing/2014/main" id="{90FCB97C-6BF3-4A42-8CBB-0DF7BF3026C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635717" y="-42101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0" name="Picture Placeholder 22">
            <a:extLst>
              <a:ext uri="{FF2B5EF4-FFF2-40B4-BE49-F238E27FC236}">
                <a16:creationId xmlns:a16="http://schemas.microsoft.com/office/drawing/2014/main" id="{124C0FF9-289E-4496-92B9-190E32702D8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495323" y="3943273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8" name="Picture Placeholder 22">
            <a:extLst>
              <a:ext uri="{FF2B5EF4-FFF2-40B4-BE49-F238E27FC236}">
                <a16:creationId xmlns:a16="http://schemas.microsoft.com/office/drawing/2014/main" id="{7E055C06-9C8F-4A17-AA18-775B5FB9ACD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323809" y="-6858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0" name="Picture Placeholder 22">
            <a:extLst>
              <a:ext uri="{FF2B5EF4-FFF2-40B4-BE49-F238E27FC236}">
                <a16:creationId xmlns:a16="http://schemas.microsoft.com/office/drawing/2014/main" id="{3C36A0E5-BBE2-4C87-8A23-DD1FF018C79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243049" y="-47244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2" name="Picture Placeholder 22">
            <a:extLst>
              <a:ext uri="{FF2B5EF4-FFF2-40B4-BE49-F238E27FC236}">
                <a16:creationId xmlns:a16="http://schemas.microsoft.com/office/drawing/2014/main" id="{7A3F440A-1BD1-46EB-8601-F14AC2F706F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6374089" y="34290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4" name="Picture Placeholder 22">
            <a:extLst>
              <a:ext uri="{FF2B5EF4-FFF2-40B4-BE49-F238E27FC236}">
                <a16:creationId xmlns:a16="http://schemas.microsoft.com/office/drawing/2014/main" id="{5FE632C7-A989-4083-B7E6-E630FB76C44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43049" y="39585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6" name="Picture Placeholder 22">
            <a:extLst>
              <a:ext uri="{FF2B5EF4-FFF2-40B4-BE49-F238E27FC236}">
                <a16:creationId xmlns:a16="http://schemas.microsoft.com/office/drawing/2014/main" id="{B4460ECD-B3DA-430C-8E09-86C63DB4CA9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-1837711" y="-80088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8" name="Picture Placeholder 22">
            <a:extLst>
              <a:ext uri="{FF2B5EF4-FFF2-40B4-BE49-F238E27FC236}">
                <a16:creationId xmlns:a16="http://schemas.microsoft.com/office/drawing/2014/main" id="{4ED75CF5-9F3D-4B85-BABF-42542AD3AC1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293329" y="80733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094189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398406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5263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05937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33415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166958"/>
            <a:ext cx="4810837" cy="1057368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267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0BEADEE-94CE-4140-AE6E-72585F9C5F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28871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DD69CA5-05E0-4BA8-9AF4-06E3A5241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3804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F926F-0F2B-4D4A-9DDB-F5B19FF50A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195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B5C0050-E4B2-4439-AAE8-AA7EB13028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33120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5611465-68F1-4C57-81BD-77DA7708DF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219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0761463-0D06-425A-A629-15FCC342DC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1270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3511C02-1EBF-48D6-B2A8-83C169F41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15120" y="1937794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662829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8448" y="1779684"/>
            <a:ext cx="1975104" cy="425916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99045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1780747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8362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-5058203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53901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5032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61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04415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icture Placeholder 7">
            <a:extLst>
              <a:ext uri="{FF2B5EF4-FFF2-40B4-BE49-F238E27FC236}">
                <a16:creationId xmlns:a16="http://schemas.microsoft.com/office/drawing/2014/main" id="{4636F8ED-A2C9-482E-A652-4011809EF4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334963" y="-52387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7">
            <a:extLst>
              <a:ext uri="{FF2B5EF4-FFF2-40B4-BE49-F238E27FC236}">
                <a16:creationId xmlns:a16="http://schemas.microsoft.com/office/drawing/2014/main" id="{02A753F5-B831-4BE0-AC0A-64917EECF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800000">
            <a:off x="1735592" y="-289119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7">
            <a:extLst>
              <a:ext uri="{FF2B5EF4-FFF2-40B4-BE49-F238E27FC236}">
                <a16:creationId xmlns:a16="http://schemas.microsoft.com/office/drawing/2014/main" id="{67949C05-A13D-4662-B54F-2F252D34CA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800000">
            <a:off x="-1065666" y="184344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7">
            <a:extLst>
              <a:ext uri="{FF2B5EF4-FFF2-40B4-BE49-F238E27FC236}">
                <a16:creationId xmlns:a16="http://schemas.microsoft.com/office/drawing/2014/main" id="{419DF66E-3B5B-43D8-B683-A337F29E97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800000">
            <a:off x="-2466295" y="4210768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7">
            <a:extLst>
              <a:ext uri="{FF2B5EF4-FFF2-40B4-BE49-F238E27FC236}">
                <a16:creationId xmlns:a16="http://schemas.microsoft.com/office/drawing/2014/main" id="{C331EE80-4E13-4593-A20A-6EA0A91B3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800000">
            <a:off x="2475820" y="6735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2" name="Picture Placeholder 7">
            <a:extLst>
              <a:ext uri="{FF2B5EF4-FFF2-40B4-BE49-F238E27FC236}">
                <a16:creationId xmlns:a16="http://schemas.microsoft.com/office/drawing/2014/main" id="{04C355EC-1E61-4068-B41A-6A9139B978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1800000">
            <a:off x="3876449" y="-16937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3" name="Picture Placeholder 7">
            <a:extLst>
              <a:ext uri="{FF2B5EF4-FFF2-40B4-BE49-F238E27FC236}">
                <a16:creationId xmlns:a16="http://schemas.microsoft.com/office/drawing/2014/main" id="{848B7DEA-9FD7-43C7-B2C6-01FE8145BE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1800000">
            <a:off x="1075191" y="304087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4" name="Picture Placeholder 7">
            <a:extLst>
              <a:ext uri="{FF2B5EF4-FFF2-40B4-BE49-F238E27FC236}">
                <a16:creationId xmlns:a16="http://schemas.microsoft.com/office/drawing/2014/main" id="{1A8EA2A4-2D72-42C6-BD28-A87BF7C3C6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800000">
            <a:off x="-325438" y="540819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5" name="Picture Placeholder 7">
            <a:extLst>
              <a:ext uri="{FF2B5EF4-FFF2-40B4-BE49-F238E27FC236}">
                <a16:creationId xmlns:a16="http://schemas.microsoft.com/office/drawing/2014/main" id="{05B2C7D7-2941-417F-B5F5-5E3C0450F0D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1800000">
            <a:off x="4616677" y="187098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6" name="Picture Placeholder 7">
            <a:extLst>
              <a:ext uri="{FF2B5EF4-FFF2-40B4-BE49-F238E27FC236}">
                <a16:creationId xmlns:a16="http://schemas.microsoft.com/office/drawing/2014/main" id="{55C2D786-48B7-4945-A59D-75866BFE294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800000">
            <a:off x="6017306" y="-4963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7" name="Picture Placeholder 7">
            <a:extLst>
              <a:ext uri="{FF2B5EF4-FFF2-40B4-BE49-F238E27FC236}">
                <a16:creationId xmlns:a16="http://schemas.microsoft.com/office/drawing/2014/main" id="{93FEB123-467F-47E6-B1DF-9FA62DF676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1800000">
            <a:off x="3216048" y="423830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FC6BE29C-4F41-411F-8B1C-059C37196DF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1800000">
            <a:off x="1815419" y="660562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9" name="Picture Placeholder 7">
            <a:extLst>
              <a:ext uri="{FF2B5EF4-FFF2-40B4-BE49-F238E27FC236}">
                <a16:creationId xmlns:a16="http://schemas.microsoft.com/office/drawing/2014/main" id="{67BFBAB7-D6C2-4890-907C-75AF981500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1800000">
            <a:off x="6757534" y="306841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0" name="Picture Placeholder 7">
            <a:extLst>
              <a:ext uri="{FF2B5EF4-FFF2-40B4-BE49-F238E27FC236}">
                <a16:creationId xmlns:a16="http://schemas.microsoft.com/office/drawing/2014/main" id="{001744D7-CA39-4AC8-ADFB-36BAB6D7836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1800000">
            <a:off x="8158163" y="70109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1" name="Picture Placeholder 7">
            <a:extLst>
              <a:ext uri="{FF2B5EF4-FFF2-40B4-BE49-F238E27FC236}">
                <a16:creationId xmlns:a16="http://schemas.microsoft.com/office/drawing/2014/main" id="{56C1555B-AD07-4BD3-84E5-3001542713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1800000">
            <a:off x="5356905" y="54357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2" name="Picture Placeholder 7">
            <a:extLst>
              <a:ext uri="{FF2B5EF4-FFF2-40B4-BE49-F238E27FC236}">
                <a16:creationId xmlns:a16="http://schemas.microsoft.com/office/drawing/2014/main" id="{A12204A5-6682-492D-987B-2D475B6CF17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rot="1800000">
            <a:off x="8898391" y="426584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3" name="Picture Placeholder 7">
            <a:extLst>
              <a:ext uri="{FF2B5EF4-FFF2-40B4-BE49-F238E27FC236}">
                <a16:creationId xmlns:a16="http://schemas.microsoft.com/office/drawing/2014/main" id="{9BB253D3-4377-4270-8A00-6466F186C34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rot="1800000">
            <a:off x="10299020" y="189852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4" name="Picture Placeholder 7">
            <a:extLst>
              <a:ext uri="{FF2B5EF4-FFF2-40B4-BE49-F238E27FC236}">
                <a16:creationId xmlns:a16="http://schemas.microsoft.com/office/drawing/2014/main" id="{C2EF00CF-C1A4-482A-B138-F373D1098E2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rot="1800000">
            <a:off x="7497762" y="66331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5" name="Picture Placeholder 7">
            <a:extLst>
              <a:ext uri="{FF2B5EF4-FFF2-40B4-BE49-F238E27FC236}">
                <a16:creationId xmlns:a16="http://schemas.microsoft.com/office/drawing/2014/main" id="{7B918AF3-73B8-474F-B068-BB5143E931F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 rot="1800000">
            <a:off x="11039248" y="546327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6" name="Picture Placeholder 7">
            <a:extLst>
              <a:ext uri="{FF2B5EF4-FFF2-40B4-BE49-F238E27FC236}">
                <a16:creationId xmlns:a16="http://schemas.microsoft.com/office/drawing/2014/main" id="{53424D2D-32EF-416F-AD15-A1430025843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 rot="1800000">
            <a:off x="12439877" y="309595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B99417A4-C103-4D8B-A289-BD994664254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rot="1800000">
            <a:off x="9558792" y="-1670861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8" name="Picture Placeholder 7">
            <a:extLst>
              <a:ext uri="{FF2B5EF4-FFF2-40B4-BE49-F238E27FC236}">
                <a16:creationId xmlns:a16="http://schemas.microsoft.com/office/drawing/2014/main" id="{09DE20D0-F694-473C-8E51-D4CF04C810A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800000">
            <a:off x="11699649" y="-5084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800000">
            <a:off x="7400663" y="-283611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0" name="Picture Placeholder 7">
            <a:extLst>
              <a:ext uri="{FF2B5EF4-FFF2-40B4-BE49-F238E27FC236}">
                <a16:creationId xmlns:a16="http://schemas.microsoft.com/office/drawing/2014/main" id="{B6FB8B2D-7EE5-497D-A5B6-71DE6A30D4F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 rot="1800000">
            <a:off x="-1788622" y="-172130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403588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9D6E3-BF9D-44FC-B94A-FE34BFB57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CA142FF-9DE6-40DB-AD54-ECDEC83E23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4744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1330D2-75F1-4855-868C-BFD0C307B8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0663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5E1BC57-A422-442E-9A45-C3B86505EA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C43775-2615-4373-BF08-E72F4BC0B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7FDD856-D0CB-4A6C-9C74-7B87BF796E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8871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57114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0D42CE-21D7-46F7-A4E6-43081B64FD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E3B082-8160-40B0-B3D4-F103A2E6EC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5468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955B990-90AC-4D32-9646-D9BAAD64C8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175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74896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283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273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A91F3C-9111-4296-A6C1-542F2B1DBF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7104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994251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CD1EA07-F28B-4EE2-975A-12EE7F6D65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21419" y="19906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D5C748-ED9B-4E7F-BF0A-6DE00637AE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8619" y="34638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6F3F48E-458C-42E6-9F48-D59A965C7F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5819" y="49370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3367E99-B49F-4A00-BF2F-3F240242FA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67800" y="-890883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5D4C8A0-AEBE-45FA-A01B-97A334E8D4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35000" y="582317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65655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7631D78-AAE0-4EB5-B1C8-F41FC0A50E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77735" y="148762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BD782CA-19B8-4FA0-B94A-A3422513A2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77735" y="81509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416638E-A45F-48FC-BB3B-3FF1FA548F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77735" y="14256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166869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4C2440-9867-45A5-A7B9-82F1D3CF53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1899" y="2036890"/>
            <a:ext cx="4243087" cy="57181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070215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7131560" y="545639"/>
            <a:ext cx="5189913" cy="6668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034749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2431" y="2306320"/>
            <a:ext cx="4126050" cy="30575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369925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573" y="1937794"/>
            <a:ext cx="4928400" cy="278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1016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2970"/>
            <a:ext cx="11125200" cy="28956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830119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1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F20B31-E928-4527-A463-5E89188AFB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7635" y="3180136"/>
            <a:ext cx="7954368" cy="4491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200407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440" y="2264311"/>
            <a:ext cx="4653279" cy="306004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907228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081031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235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BD1EE7E-E7B4-4CEE-9767-31BC297DDA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85533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6F9E1D-04FC-4B5F-9BF8-E774DF885B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58716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3BB0BE5-7BD6-4163-BB00-6E829D56C2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31899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297908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33033" y="1952625"/>
            <a:ext cx="6334792" cy="295275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858091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31333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71859FF-4745-4B4E-B23E-22791E9004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44054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831714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5332" y="1886993"/>
            <a:ext cx="3937667" cy="8501021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049868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28332" y="919504"/>
            <a:ext cx="5347368" cy="33984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826110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42168" y="1591190"/>
            <a:ext cx="6363368" cy="40442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830930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68032" y="2276990"/>
            <a:ext cx="5029868" cy="31967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9682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562315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0134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72300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9723847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67399" y="2073118"/>
            <a:ext cx="5410597" cy="34386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72774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AC8895-349F-4412-ADA2-C933204DF6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9677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A3559F-4A5C-4B81-9640-31BF6C96A6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671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D174C91-5F33-4165-ABC0-CAD0B821C4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42598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98CE558-3705-4DBE-9F12-DD9DA37DEC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57525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874550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80618" y="1741506"/>
            <a:ext cx="6887998" cy="38769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124951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85976" y="1228725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79455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4DF346F-6402-4A4D-9E35-443858EE99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43000" y="1384300"/>
            <a:ext cx="6400800" cy="40513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2984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61300" y="1004887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74252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A9F23D8-7EBB-4DD0-915F-71A388D65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3102" y="1779580"/>
            <a:ext cx="4626637" cy="292836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9196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222422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9CAA70-475F-4852-9832-842B7F6A1A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4984" y="256478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CFD7B86-D2C3-4737-8CDD-1C0EB569FC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4984" y="3182879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42AF60C-CF1E-40A9-8D3D-BCBF81728C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07" y="3819583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5FB262FE-4934-444B-B452-00C7428688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07" y="4437677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834D1F36-D1A2-447C-A696-225A8C9F5A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2430" y="5074381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F5BD4EF0-8E44-4D39-8700-E34507910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2430" y="569247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66482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0106727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80655835-718E-45C2-8118-17DAB95011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7080" y="265903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19F13BC-EE52-4722-B4E1-E89554DB10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28788" y="329452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07D1E21B-3D6E-4689-B332-96A15BF63F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57014" y="398079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9E0A6D63-1689-45D1-B9D4-902BE8A3CF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22427" y="461661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1" name="Picture Placeholder 16">
            <a:extLst>
              <a:ext uri="{FF2B5EF4-FFF2-40B4-BE49-F238E27FC236}">
                <a16:creationId xmlns:a16="http://schemas.microsoft.com/office/drawing/2014/main" id="{4A32DFA3-9DE7-4302-8E4C-7D3FD18501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57014" y="5265712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B11257A7-82E3-431F-BFD0-AB7EE11FA6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2446" y="5901841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01113949-4675-469F-BAF8-BEF3EA355F9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39776" y="263357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BDC82B4A-B69B-4D78-BF33-5F81B27079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32746" y="5923826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300156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4000" y="0"/>
            <a:ext cx="4068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3525252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A001B6B-61E7-449B-995B-5BB71D1D3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0" y="0"/>
            <a:ext cx="8124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544906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7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201877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429767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555645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5303520"/>
          </a:xfrm>
          <a:prstGeom prst="roundRect">
            <a:avLst>
              <a:gd name="adj" fmla="val 274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83731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978899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904251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7200" y="609600"/>
            <a:ext cx="4664900" cy="5651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564333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7344846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9951" y="1017725"/>
            <a:ext cx="10332098" cy="23398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86397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er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7488173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95800" y="1828800"/>
            <a:ext cx="3200400" cy="32004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6CCFE5E-4465-478F-AD56-3075ADA085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575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9AF4D747-5049-455A-821A-26743DF45B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360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F54EE46D-6F7C-48A1-9B53-A0F9B48B8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9575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063917B-42F6-4602-8015-828D2A65B3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1140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6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34A5F4-670F-499D-9275-514984F062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79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F91236F8-7084-49E3-AC85-8EB80F97C9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1140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0779193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5AC70F4-E565-4A37-8E46-2B8C546F621E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12769" y="845768"/>
            <a:ext cx="2468495" cy="2468880"/>
          </a:xfrm>
          <a:custGeom>
            <a:avLst/>
            <a:gdLst>
              <a:gd name="connsiteX0" fmla="*/ 2032405 w 2032406"/>
              <a:gd name="connsiteY0" fmla="*/ 0 h 2033462"/>
              <a:gd name="connsiteX1" fmla="*/ 2032405 w 2032406"/>
              <a:gd name="connsiteY1" fmla="*/ 993220 h 2033462"/>
              <a:gd name="connsiteX2" fmla="*/ 2032405 w 2032406"/>
              <a:gd name="connsiteY2" fmla="*/ 1073682 h 2033462"/>
              <a:gd name="connsiteX3" fmla="*/ 2032406 w 2032406"/>
              <a:gd name="connsiteY3" fmla="*/ 1073682 h 2033462"/>
              <a:gd name="connsiteX4" fmla="*/ 2032406 w 2032406"/>
              <a:gd name="connsiteY4" fmla="*/ 1242628 h 2033462"/>
              <a:gd name="connsiteX5" fmla="*/ 2032406 w 2032406"/>
              <a:gd name="connsiteY5" fmla="*/ 1390485 h 2033462"/>
              <a:gd name="connsiteX6" fmla="*/ 2032406 w 2032406"/>
              <a:gd name="connsiteY6" fmla="*/ 1518658 h 2033462"/>
              <a:gd name="connsiteX7" fmla="*/ 2032406 w 2032406"/>
              <a:gd name="connsiteY7" fmla="*/ 1628555 h 2033462"/>
              <a:gd name="connsiteX8" fmla="*/ 2032406 w 2032406"/>
              <a:gd name="connsiteY8" fmla="*/ 1721580 h 2033462"/>
              <a:gd name="connsiteX9" fmla="*/ 2032406 w 2032406"/>
              <a:gd name="connsiteY9" fmla="*/ 1799141 h 2033462"/>
              <a:gd name="connsiteX10" fmla="*/ 2032406 w 2032406"/>
              <a:gd name="connsiteY10" fmla="*/ 1862642 h 2033462"/>
              <a:gd name="connsiteX11" fmla="*/ 2032406 w 2032406"/>
              <a:gd name="connsiteY11" fmla="*/ 1913490 h 2033462"/>
              <a:gd name="connsiteX12" fmla="*/ 2032406 w 2032406"/>
              <a:gd name="connsiteY12" fmla="*/ 1953090 h 2033462"/>
              <a:gd name="connsiteX13" fmla="*/ 2032406 w 2032406"/>
              <a:gd name="connsiteY13" fmla="*/ 1982849 h 2033462"/>
              <a:gd name="connsiteX14" fmla="*/ 2032406 w 2032406"/>
              <a:gd name="connsiteY14" fmla="*/ 2004172 h 2033462"/>
              <a:gd name="connsiteX15" fmla="*/ 2032406 w 2032406"/>
              <a:gd name="connsiteY15" fmla="*/ 2018466 h 2033462"/>
              <a:gd name="connsiteX16" fmla="*/ 2032406 w 2032406"/>
              <a:gd name="connsiteY16" fmla="*/ 2031588 h 2033462"/>
              <a:gd name="connsiteX17" fmla="*/ 2032406 w 2032406"/>
              <a:gd name="connsiteY17" fmla="*/ 2033462 h 2033462"/>
              <a:gd name="connsiteX18" fmla="*/ 1924268 w 2032406"/>
              <a:gd name="connsiteY18" fmla="*/ 2033462 h 2033462"/>
              <a:gd name="connsiteX19" fmla="*/ 1824574 w 2032406"/>
              <a:gd name="connsiteY19" fmla="*/ 2033462 h 2033462"/>
              <a:gd name="connsiteX20" fmla="*/ 1732981 w 2032406"/>
              <a:gd name="connsiteY20" fmla="*/ 2033462 h 2033462"/>
              <a:gd name="connsiteX21" fmla="*/ 1649145 w 2032406"/>
              <a:gd name="connsiteY21" fmla="*/ 2033462 h 2033462"/>
              <a:gd name="connsiteX22" fmla="*/ 1503371 w 2032406"/>
              <a:gd name="connsiteY22" fmla="*/ 2033462 h 2033462"/>
              <a:gd name="connsiteX23" fmla="*/ 1384508 w 2032406"/>
              <a:gd name="connsiteY23" fmla="*/ 2033462 h 2033462"/>
              <a:gd name="connsiteX24" fmla="*/ 1313344 w 2032406"/>
              <a:gd name="connsiteY24" fmla="*/ 2033462 h 2033462"/>
              <a:gd name="connsiteX25" fmla="*/ 1306948 w 2032406"/>
              <a:gd name="connsiteY25" fmla="*/ 2033462 h 2033462"/>
              <a:gd name="connsiteX26" fmla="*/ 1243446 w 2032406"/>
              <a:gd name="connsiteY26" fmla="*/ 2033462 h 2033462"/>
              <a:gd name="connsiteX27" fmla="*/ 1194026 w 2032406"/>
              <a:gd name="connsiteY27" fmla="*/ 2033462 h 2033462"/>
              <a:gd name="connsiteX28" fmla="*/ 1192599 w 2032406"/>
              <a:gd name="connsiteY28" fmla="*/ 2033462 h 2033462"/>
              <a:gd name="connsiteX29" fmla="*/ 1152999 w 2032406"/>
              <a:gd name="connsiteY29" fmla="*/ 2033462 h 2033462"/>
              <a:gd name="connsiteX30" fmla="*/ 1123240 w 2032406"/>
              <a:gd name="connsiteY30" fmla="*/ 2033462 h 2033462"/>
              <a:gd name="connsiteX31" fmla="*/ 1101917 w 2032406"/>
              <a:gd name="connsiteY31" fmla="*/ 2033462 h 2033462"/>
              <a:gd name="connsiteX32" fmla="*/ 1087623 w 2032406"/>
              <a:gd name="connsiteY32" fmla="*/ 2033462 h 2033462"/>
              <a:gd name="connsiteX33" fmla="*/ 1082162 w 2032406"/>
              <a:gd name="connsiteY33" fmla="*/ 2033462 h 2033462"/>
              <a:gd name="connsiteX34" fmla="*/ 1074501 w 2032406"/>
              <a:gd name="connsiteY34" fmla="*/ 2033462 h 2033462"/>
              <a:gd name="connsiteX35" fmla="*/ 1072626 w 2032406"/>
              <a:gd name="connsiteY35" fmla="*/ 2033462 h 2033462"/>
              <a:gd name="connsiteX36" fmla="*/ 879838 w 2032406"/>
              <a:gd name="connsiteY36" fmla="*/ 2033462 h 2033462"/>
              <a:gd name="connsiteX37" fmla="*/ 724964 w 2032406"/>
              <a:gd name="connsiteY37" fmla="*/ 2033462 h 2033462"/>
              <a:gd name="connsiteX38" fmla="*/ 589423 w 2032406"/>
              <a:gd name="connsiteY38" fmla="*/ 2033462 h 2033462"/>
              <a:gd name="connsiteX39" fmla="*/ 471925 w 2032406"/>
              <a:gd name="connsiteY39" fmla="*/ 2033462 h 2033462"/>
              <a:gd name="connsiteX40" fmla="*/ 371182 w 2032406"/>
              <a:gd name="connsiteY40" fmla="*/ 2033462 h 2033462"/>
              <a:gd name="connsiteX41" fmla="*/ 285904 w 2032406"/>
              <a:gd name="connsiteY41" fmla="*/ 2033462 h 2033462"/>
              <a:gd name="connsiteX42" fmla="*/ 214804 w 2032406"/>
              <a:gd name="connsiteY42" fmla="*/ 2033462 h 2033462"/>
              <a:gd name="connsiteX43" fmla="*/ 156592 w 2032406"/>
              <a:gd name="connsiteY43" fmla="*/ 2033462 h 2033462"/>
              <a:gd name="connsiteX44" fmla="*/ 109980 w 2032406"/>
              <a:gd name="connsiteY44" fmla="*/ 2033462 h 2033462"/>
              <a:gd name="connsiteX45" fmla="*/ 73678 w 2032406"/>
              <a:gd name="connsiteY45" fmla="*/ 2033462 h 2033462"/>
              <a:gd name="connsiteX46" fmla="*/ 46398 w 2032406"/>
              <a:gd name="connsiteY46" fmla="*/ 2033462 h 2033462"/>
              <a:gd name="connsiteX47" fmla="*/ 26851 w 2032406"/>
              <a:gd name="connsiteY47" fmla="*/ 2033462 h 2033462"/>
              <a:gd name="connsiteX48" fmla="*/ 13748 w 2032406"/>
              <a:gd name="connsiteY48" fmla="*/ 2033462 h 2033462"/>
              <a:gd name="connsiteX49" fmla="*/ 1719 w 2032406"/>
              <a:gd name="connsiteY49" fmla="*/ 2033462 h 2033462"/>
              <a:gd name="connsiteX50" fmla="*/ 0 w 2032406"/>
              <a:gd name="connsiteY50" fmla="*/ 2033462 h 2033462"/>
              <a:gd name="connsiteX51" fmla="*/ 2032405 w 2032406"/>
              <a:gd name="connsiteY51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32406" h="2033462">
                <a:moveTo>
                  <a:pt x="2032405" y="0"/>
                </a:moveTo>
                <a:cubicBezTo>
                  <a:pt x="2032405" y="492760"/>
                  <a:pt x="2032405" y="800735"/>
                  <a:pt x="2032405" y="993220"/>
                </a:cubicBezTo>
                <a:lnTo>
                  <a:pt x="2032405" y="1073682"/>
                </a:lnTo>
                <a:lnTo>
                  <a:pt x="2032406" y="1073682"/>
                </a:lnTo>
                <a:lnTo>
                  <a:pt x="2032406" y="1242628"/>
                </a:lnTo>
                <a:lnTo>
                  <a:pt x="2032406" y="1390485"/>
                </a:lnTo>
                <a:lnTo>
                  <a:pt x="2032406" y="1518658"/>
                </a:lnTo>
                <a:lnTo>
                  <a:pt x="2032406" y="1628555"/>
                </a:lnTo>
                <a:lnTo>
                  <a:pt x="2032406" y="1721580"/>
                </a:lnTo>
                <a:lnTo>
                  <a:pt x="2032406" y="1799141"/>
                </a:lnTo>
                <a:lnTo>
                  <a:pt x="2032406" y="1862642"/>
                </a:lnTo>
                <a:lnTo>
                  <a:pt x="2032406" y="1913490"/>
                </a:lnTo>
                <a:lnTo>
                  <a:pt x="2032406" y="1953090"/>
                </a:lnTo>
                <a:lnTo>
                  <a:pt x="2032406" y="1982849"/>
                </a:lnTo>
                <a:lnTo>
                  <a:pt x="2032406" y="2004172"/>
                </a:lnTo>
                <a:lnTo>
                  <a:pt x="2032406" y="2018466"/>
                </a:lnTo>
                <a:lnTo>
                  <a:pt x="2032406" y="2031588"/>
                </a:lnTo>
                <a:lnTo>
                  <a:pt x="2032406" y="2033462"/>
                </a:lnTo>
                <a:lnTo>
                  <a:pt x="1924268" y="2033462"/>
                </a:lnTo>
                <a:lnTo>
                  <a:pt x="1824574" y="2033462"/>
                </a:lnTo>
                <a:lnTo>
                  <a:pt x="1732981" y="2033462"/>
                </a:lnTo>
                <a:lnTo>
                  <a:pt x="1649145" y="2033462"/>
                </a:lnTo>
                <a:lnTo>
                  <a:pt x="1503371" y="2033462"/>
                </a:lnTo>
                <a:lnTo>
                  <a:pt x="1384508" y="2033462"/>
                </a:lnTo>
                <a:lnTo>
                  <a:pt x="1313344" y="2033462"/>
                </a:lnTo>
                <a:lnTo>
                  <a:pt x="1306948" y="2033462"/>
                </a:lnTo>
                <a:lnTo>
                  <a:pt x="1243446" y="2033462"/>
                </a:lnTo>
                <a:lnTo>
                  <a:pt x="1194026" y="2033462"/>
                </a:lnTo>
                <a:lnTo>
                  <a:pt x="1192599" y="2033462"/>
                </a:lnTo>
                <a:lnTo>
                  <a:pt x="1152999" y="2033462"/>
                </a:lnTo>
                <a:lnTo>
                  <a:pt x="1123240" y="2033462"/>
                </a:lnTo>
                <a:lnTo>
                  <a:pt x="1101917" y="2033462"/>
                </a:lnTo>
                <a:lnTo>
                  <a:pt x="1087623" y="2033462"/>
                </a:lnTo>
                <a:lnTo>
                  <a:pt x="1082162" y="2033462"/>
                </a:lnTo>
                <a:lnTo>
                  <a:pt x="1074501" y="2033462"/>
                </a:lnTo>
                <a:lnTo>
                  <a:pt x="1072626" y="2033462"/>
                </a:lnTo>
                <a:lnTo>
                  <a:pt x="879838" y="2033462"/>
                </a:lnTo>
                <a:lnTo>
                  <a:pt x="724964" y="2033462"/>
                </a:lnTo>
                <a:lnTo>
                  <a:pt x="589423" y="2033462"/>
                </a:lnTo>
                <a:lnTo>
                  <a:pt x="471925" y="2033462"/>
                </a:lnTo>
                <a:lnTo>
                  <a:pt x="371182" y="2033462"/>
                </a:lnTo>
                <a:lnTo>
                  <a:pt x="285904" y="2033462"/>
                </a:lnTo>
                <a:lnTo>
                  <a:pt x="214804" y="2033462"/>
                </a:lnTo>
                <a:lnTo>
                  <a:pt x="156592" y="2033462"/>
                </a:lnTo>
                <a:lnTo>
                  <a:pt x="109980" y="2033462"/>
                </a:lnTo>
                <a:lnTo>
                  <a:pt x="73678" y="2033462"/>
                </a:lnTo>
                <a:lnTo>
                  <a:pt x="46398" y="2033462"/>
                </a:lnTo>
                <a:lnTo>
                  <a:pt x="26851" y="2033462"/>
                </a:lnTo>
                <a:lnTo>
                  <a:pt x="13748" y="2033462"/>
                </a:lnTo>
                <a:lnTo>
                  <a:pt x="1719" y="2033462"/>
                </a:lnTo>
                <a:lnTo>
                  <a:pt x="0" y="2033462"/>
                </a:lnTo>
                <a:cubicBezTo>
                  <a:pt x="44412" y="931033"/>
                  <a:pt x="930549" y="44436"/>
                  <a:pt x="203240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513C730-5ACF-4B02-8DF9-722D66444C8C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202312" y="845768"/>
            <a:ext cx="2468880" cy="2468880"/>
          </a:xfrm>
          <a:custGeom>
            <a:avLst/>
            <a:gdLst>
              <a:gd name="connsiteX0" fmla="*/ 1 w 2032406"/>
              <a:gd name="connsiteY0" fmla="*/ 0 h 2033462"/>
              <a:gd name="connsiteX1" fmla="*/ 2032406 w 2032406"/>
              <a:gd name="connsiteY1" fmla="*/ 2033462 h 2033462"/>
              <a:gd name="connsiteX2" fmla="*/ 1913088 w 2032406"/>
              <a:gd name="connsiteY2" fmla="*/ 2033462 h 2033462"/>
              <a:gd name="connsiteX3" fmla="*/ 1801224 w 2032406"/>
              <a:gd name="connsiteY3" fmla="*/ 2033462 h 2033462"/>
              <a:gd name="connsiteX4" fmla="*/ 1598900 w 2032406"/>
              <a:gd name="connsiteY4" fmla="*/ 2033462 h 2033462"/>
              <a:gd name="connsiteX5" fmla="*/ 1423510 w 2032406"/>
              <a:gd name="connsiteY5" fmla="*/ 2033462 h 2033462"/>
              <a:gd name="connsiteX6" fmla="*/ 1273129 w 2032406"/>
              <a:gd name="connsiteY6" fmla="*/ 2033462 h 2033462"/>
              <a:gd name="connsiteX7" fmla="*/ 1154851 w 2032406"/>
              <a:gd name="connsiteY7" fmla="*/ 2033462 h 2033462"/>
              <a:gd name="connsiteX8" fmla="*/ 1145835 w 2032406"/>
              <a:gd name="connsiteY8" fmla="*/ 2033462 h 2033462"/>
              <a:gd name="connsiteX9" fmla="*/ 1039703 w 2032406"/>
              <a:gd name="connsiteY9" fmla="*/ 2033462 h 2033462"/>
              <a:gd name="connsiteX10" fmla="*/ 952809 w 2032406"/>
              <a:gd name="connsiteY10" fmla="*/ 2033462 h 2033462"/>
              <a:gd name="connsiteX11" fmla="*/ 951568 w 2032406"/>
              <a:gd name="connsiteY11" fmla="*/ 2033462 h 2033462"/>
              <a:gd name="connsiteX12" fmla="*/ 883230 w 2032406"/>
              <a:gd name="connsiteY12" fmla="*/ 2033462 h 2033462"/>
              <a:gd name="connsiteX13" fmla="*/ 829042 w 2032406"/>
              <a:gd name="connsiteY13" fmla="*/ 2033462 h 2033462"/>
              <a:gd name="connsiteX14" fmla="*/ 788321 w 2032406"/>
              <a:gd name="connsiteY14" fmla="*/ 2033462 h 2033462"/>
              <a:gd name="connsiteX15" fmla="*/ 773660 w 2032406"/>
              <a:gd name="connsiteY15" fmla="*/ 2033462 h 2033462"/>
              <a:gd name="connsiteX16" fmla="*/ 759142 w 2032406"/>
              <a:gd name="connsiteY16" fmla="*/ 2033462 h 2033462"/>
              <a:gd name="connsiteX17" fmla="*/ 739583 w 2032406"/>
              <a:gd name="connsiteY17" fmla="*/ 2033462 h 2033462"/>
              <a:gd name="connsiteX18" fmla="*/ 727720 w 2032406"/>
              <a:gd name="connsiteY18" fmla="*/ 2033462 h 2033462"/>
              <a:gd name="connsiteX19" fmla="*/ 721627 w 2032406"/>
              <a:gd name="connsiteY19" fmla="*/ 2033462 h 2033462"/>
              <a:gd name="connsiteX20" fmla="*/ 719062 w 2032406"/>
              <a:gd name="connsiteY20" fmla="*/ 2033462 h 2033462"/>
              <a:gd name="connsiteX21" fmla="*/ 619436 w 2032406"/>
              <a:gd name="connsiteY21" fmla="*/ 2033462 h 2033462"/>
              <a:gd name="connsiteX22" fmla="*/ 510400 w 2032406"/>
              <a:gd name="connsiteY22" fmla="*/ 2033462 h 2033462"/>
              <a:gd name="connsiteX23" fmla="*/ 414974 w 2032406"/>
              <a:gd name="connsiteY23" fmla="*/ 2033462 h 2033462"/>
              <a:gd name="connsiteX24" fmla="*/ 332251 w 2032406"/>
              <a:gd name="connsiteY24" fmla="*/ 2033462 h 2033462"/>
              <a:gd name="connsiteX25" fmla="*/ 261325 w 2032406"/>
              <a:gd name="connsiteY25" fmla="*/ 2033462 h 2033462"/>
              <a:gd name="connsiteX26" fmla="*/ 201287 w 2032406"/>
              <a:gd name="connsiteY26" fmla="*/ 2033462 h 2033462"/>
              <a:gd name="connsiteX27" fmla="*/ 151230 w 2032406"/>
              <a:gd name="connsiteY27" fmla="*/ 2033462 h 2033462"/>
              <a:gd name="connsiteX28" fmla="*/ 110246 w 2032406"/>
              <a:gd name="connsiteY28" fmla="*/ 2033462 h 2033462"/>
              <a:gd name="connsiteX29" fmla="*/ 77430 w 2032406"/>
              <a:gd name="connsiteY29" fmla="*/ 2033462 h 2033462"/>
              <a:gd name="connsiteX30" fmla="*/ 32666 w 2032406"/>
              <a:gd name="connsiteY30" fmla="*/ 2033462 h 2033462"/>
              <a:gd name="connsiteX31" fmla="*/ 9679 w 2032406"/>
              <a:gd name="connsiteY31" fmla="*/ 2033462 h 2033462"/>
              <a:gd name="connsiteX32" fmla="*/ 1210 w 2032406"/>
              <a:gd name="connsiteY32" fmla="*/ 2033462 h 2033462"/>
              <a:gd name="connsiteX33" fmla="*/ 0 w 2032406"/>
              <a:gd name="connsiteY33" fmla="*/ 2033462 h 2033462"/>
              <a:gd name="connsiteX34" fmla="*/ 0 w 2032406"/>
              <a:gd name="connsiteY34" fmla="*/ 1830179 h 2033462"/>
              <a:gd name="connsiteX35" fmla="*/ 0 w 2032406"/>
              <a:gd name="connsiteY35" fmla="*/ 1652271 h 2033462"/>
              <a:gd name="connsiteX36" fmla="*/ 0 w 2032406"/>
              <a:gd name="connsiteY36" fmla="*/ 1498047 h 2033462"/>
              <a:gd name="connsiteX37" fmla="*/ 0 w 2032406"/>
              <a:gd name="connsiteY37" fmla="*/ 1365814 h 2033462"/>
              <a:gd name="connsiteX38" fmla="*/ 0 w 2032406"/>
              <a:gd name="connsiteY38" fmla="*/ 1253881 h 2033462"/>
              <a:gd name="connsiteX39" fmla="*/ 0 w 2032406"/>
              <a:gd name="connsiteY39" fmla="*/ 1160557 h 2033462"/>
              <a:gd name="connsiteX40" fmla="*/ 0 w 2032406"/>
              <a:gd name="connsiteY40" fmla="*/ 1084150 h 2033462"/>
              <a:gd name="connsiteX41" fmla="*/ 0 w 2032406"/>
              <a:gd name="connsiteY41" fmla="*/ 1022968 h 2033462"/>
              <a:gd name="connsiteX42" fmla="*/ 0 w 2032406"/>
              <a:gd name="connsiteY42" fmla="*/ 975319 h 2033462"/>
              <a:gd name="connsiteX43" fmla="*/ 0 w 2032406"/>
              <a:gd name="connsiteY43" fmla="*/ 939512 h 2033462"/>
              <a:gd name="connsiteX44" fmla="*/ 0 w 2032406"/>
              <a:gd name="connsiteY44" fmla="*/ 913855 h 2033462"/>
              <a:gd name="connsiteX45" fmla="*/ 0 w 2032406"/>
              <a:gd name="connsiteY45" fmla="*/ 896656 h 2033462"/>
              <a:gd name="connsiteX46" fmla="*/ 0 w 2032406"/>
              <a:gd name="connsiteY46" fmla="*/ 880867 h 2033462"/>
              <a:gd name="connsiteX47" fmla="*/ 0 w 2032406"/>
              <a:gd name="connsiteY47" fmla="*/ 878611 h 2033462"/>
              <a:gd name="connsiteX48" fmla="*/ 1 w 2032406"/>
              <a:gd name="connsiteY48" fmla="*/ 878611 h 2033462"/>
              <a:gd name="connsiteX49" fmla="*/ 1 w 2032406"/>
              <a:gd name="connsiteY49" fmla="*/ 704814 h 2033462"/>
              <a:gd name="connsiteX50" fmla="*/ 1 w 2032406"/>
              <a:gd name="connsiteY50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2406" h="2033462">
                <a:moveTo>
                  <a:pt x="1" y="0"/>
                </a:moveTo>
                <a:cubicBezTo>
                  <a:pt x="1101857" y="44436"/>
                  <a:pt x="1987994" y="931034"/>
                  <a:pt x="2032406" y="2033462"/>
                </a:cubicBezTo>
                <a:lnTo>
                  <a:pt x="1913088" y="2033462"/>
                </a:lnTo>
                <a:lnTo>
                  <a:pt x="1801224" y="2033462"/>
                </a:lnTo>
                <a:lnTo>
                  <a:pt x="1598900" y="2033462"/>
                </a:lnTo>
                <a:lnTo>
                  <a:pt x="1423510" y="2033462"/>
                </a:lnTo>
                <a:lnTo>
                  <a:pt x="1273129" y="2033462"/>
                </a:lnTo>
                <a:lnTo>
                  <a:pt x="1154851" y="2033462"/>
                </a:lnTo>
                <a:lnTo>
                  <a:pt x="1145835" y="2033462"/>
                </a:lnTo>
                <a:lnTo>
                  <a:pt x="1039703" y="2033462"/>
                </a:lnTo>
                <a:lnTo>
                  <a:pt x="952809" y="2033462"/>
                </a:lnTo>
                <a:lnTo>
                  <a:pt x="951568" y="2033462"/>
                </a:lnTo>
                <a:lnTo>
                  <a:pt x="883230" y="2033462"/>
                </a:lnTo>
                <a:lnTo>
                  <a:pt x="829042" y="2033462"/>
                </a:lnTo>
                <a:lnTo>
                  <a:pt x="788321" y="2033462"/>
                </a:lnTo>
                <a:lnTo>
                  <a:pt x="773660" y="2033462"/>
                </a:lnTo>
                <a:lnTo>
                  <a:pt x="759142" y="2033462"/>
                </a:lnTo>
                <a:lnTo>
                  <a:pt x="739583" y="2033462"/>
                </a:lnTo>
                <a:lnTo>
                  <a:pt x="727720" y="2033462"/>
                </a:lnTo>
                <a:lnTo>
                  <a:pt x="721627" y="2033462"/>
                </a:lnTo>
                <a:lnTo>
                  <a:pt x="719062" y="2033462"/>
                </a:lnTo>
                <a:lnTo>
                  <a:pt x="619436" y="2033462"/>
                </a:lnTo>
                <a:lnTo>
                  <a:pt x="510400" y="2033462"/>
                </a:lnTo>
                <a:lnTo>
                  <a:pt x="414974" y="2033462"/>
                </a:lnTo>
                <a:lnTo>
                  <a:pt x="332251" y="2033462"/>
                </a:lnTo>
                <a:lnTo>
                  <a:pt x="261325" y="2033462"/>
                </a:lnTo>
                <a:lnTo>
                  <a:pt x="201287" y="2033462"/>
                </a:lnTo>
                <a:lnTo>
                  <a:pt x="151230" y="2033462"/>
                </a:lnTo>
                <a:lnTo>
                  <a:pt x="110246" y="2033462"/>
                </a:lnTo>
                <a:lnTo>
                  <a:pt x="77430" y="2033462"/>
                </a:lnTo>
                <a:lnTo>
                  <a:pt x="32666" y="2033462"/>
                </a:lnTo>
                <a:lnTo>
                  <a:pt x="9679" y="2033462"/>
                </a:lnTo>
                <a:lnTo>
                  <a:pt x="1210" y="2033462"/>
                </a:lnTo>
                <a:lnTo>
                  <a:pt x="0" y="2033462"/>
                </a:lnTo>
                <a:lnTo>
                  <a:pt x="0" y="1830179"/>
                </a:lnTo>
                <a:lnTo>
                  <a:pt x="0" y="1652271"/>
                </a:lnTo>
                <a:lnTo>
                  <a:pt x="0" y="1498047"/>
                </a:lnTo>
                <a:lnTo>
                  <a:pt x="0" y="1365814"/>
                </a:lnTo>
                <a:lnTo>
                  <a:pt x="0" y="1253881"/>
                </a:lnTo>
                <a:lnTo>
                  <a:pt x="0" y="1160557"/>
                </a:lnTo>
                <a:lnTo>
                  <a:pt x="0" y="1084150"/>
                </a:lnTo>
                <a:lnTo>
                  <a:pt x="0" y="1022968"/>
                </a:lnTo>
                <a:lnTo>
                  <a:pt x="0" y="975319"/>
                </a:lnTo>
                <a:lnTo>
                  <a:pt x="0" y="939512"/>
                </a:lnTo>
                <a:lnTo>
                  <a:pt x="0" y="913855"/>
                </a:lnTo>
                <a:lnTo>
                  <a:pt x="0" y="896656"/>
                </a:lnTo>
                <a:lnTo>
                  <a:pt x="0" y="880867"/>
                </a:lnTo>
                <a:lnTo>
                  <a:pt x="0" y="878611"/>
                </a:lnTo>
                <a:lnTo>
                  <a:pt x="1" y="878611"/>
                </a:lnTo>
                <a:lnTo>
                  <a:pt x="1" y="704814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A6AF4E-06FB-43C2-9760-D9F4B49E289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512769" y="3518447"/>
            <a:ext cx="2468880" cy="2468880"/>
          </a:xfrm>
          <a:custGeom>
            <a:avLst/>
            <a:gdLst>
              <a:gd name="connsiteX0" fmla="*/ 0 w 2032406"/>
              <a:gd name="connsiteY0" fmla="*/ 0 h 2033462"/>
              <a:gd name="connsiteX1" fmla="*/ 176167 w 2032406"/>
              <a:gd name="connsiteY1" fmla="*/ 0 h 2033462"/>
              <a:gd name="connsiteX2" fmla="*/ 335831 w 2032406"/>
              <a:gd name="connsiteY2" fmla="*/ 0 h 2033462"/>
              <a:gd name="connsiteX3" fmla="*/ 479804 w 2032406"/>
              <a:gd name="connsiteY3" fmla="*/ 0 h 2033462"/>
              <a:gd name="connsiteX4" fmla="*/ 608897 w 2032406"/>
              <a:gd name="connsiteY4" fmla="*/ 0 h 2033462"/>
              <a:gd name="connsiteX5" fmla="*/ 723922 w 2032406"/>
              <a:gd name="connsiteY5" fmla="*/ 0 h 2033462"/>
              <a:gd name="connsiteX6" fmla="*/ 825690 w 2032406"/>
              <a:gd name="connsiteY6" fmla="*/ 0 h 2033462"/>
              <a:gd name="connsiteX7" fmla="*/ 915013 w 2032406"/>
              <a:gd name="connsiteY7" fmla="*/ 0 h 2033462"/>
              <a:gd name="connsiteX8" fmla="*/ 992703 w 2032406"/>
              <a:gd name="connsiteY8" fmla="*/ 0 h 2033462"/>
              <a:gd name="connsiteX9" fmla="*/ 1078722 w 2032406"/>
              <a:gd name="connsiteY9" fmla="*/ 0 h 2033462"/>
              <a:gd name="connsiteX10" fmla="*/ 1079597 w 2032406"/>
              <a:gd name="connsiteY10" fmla="*/ 0 h 2033462"/>
              <a:gd name="connsiteX11" fmla="*/ 1149176 w 2032406"/>
              <a:gd name="connsiteY11" fmla="*/ 0 h 2033462"/>
              <a:gd name="connsiteX12" fmla="*/ 1203365 w 2032406"/>
              <a:gd name="connsiteY12" fmla="*/ 0 h 2033462"/>
              <a:gd name="connsiteX13" fmla="*/ 1244086 w 2032406"/>
              <a:gd name="connsiteY13" fmla="*/ 0 h 2033462"/>
              <a:gd name="connsiteX14" fmla="*/ 1273264 w 2032406"/>
              <a:gd name="connsiteY14" fmla="*/ 0 h 2033462"/>
              <a:gd name="connsiteX15" fmla="*/ 1292823 w 2032406"/>
              <a:gd name="connsiteY15" fmla="*/ 0 h 2033462"/>
              <a:gd name="connsiteX16" fmla="*/ 1304687 w 2032406"/>
              <a:gd name="connsiteY16" fmla="*/ 0 h 2033462"/>
              <a:gd name="connsiteX17" fmla="*/ 1310779 w 2032406"/>
              <a:gd name="connsiteY17" fmla="*/ 0 h 2033462"/>
              <a:gd name="connsiteX18" fmla="*/ 1313344 w 2032406"/>
              <a:gd name="connsiteY18" fmla="*/ 0 h 2033462"/>
              <a:gd name="connsiteX19" fmla="*/ 2032406 w 2032406"/>
              <a:gd name="connsiteY19" fmla="*/ 0 h 2033462"/>
              <a:gd name="connsiteX20" fmla="*/ 2032406 w 2032406"/>
              <a:gd name="connsiteY20" fmla="*/ 167873 h 2033462"/>
              <a:gd name="connsiteX21" fmla="*/ 2032406 w 2032406"/>
              <a:gd name="connsiteY21" fmla="*/ 314791 h 2033462"/>
              <a:gd name="connsiteX22" fmla="*/ 2032406 w 2032406"/>
              <a:gd name="connsiteY22" fmla="*/ 442150 h 2033462"/>
              <a:gd name="connsiteX23" fmla="*/ 2032406 w 2032406"/>
              <a:gd name="connsiteY23" fmla="*/ 551349 h 2033462"/>
              <a:gd name="connsiteX24" fmla="*/ 2032406 w 2032406"/>
              <a:gd name="connsiteY24" fmla="*/ 643784 h 2033462"/>
              <a:gd name="connsiteX25" fmla="*/ 2032406 w 2032406"/>
              <a:gd name="connsiteY25" fmla="*/ 720851 h 2033462"/>
              <a:gd name="connsiteX26" fmla="*/ 2032406 w 2032406"/>
              <a:gd name="connsiteY26" fmla="*/ 783949 h 2033462"/>
              <a:gd name="connsiteX27" fmla="*/ 2032406 w 2032406"/>
              <a:gd name="connsiteY27" fmla="*/ 834474 h 2033462"/>
              <a:gd name="connsiteX28" fmla="*/ 2032406 w 2032406"/>
              <a:gd name="connsiteY28" fmla="*/ 873823 h 2033462"/>
              <a:gd name="connsiteX29" fmla="*/ 2032406 w 2032406"/>
              <a:gd name="connsiteY29" fmla="*/ 903392 h 2033462"/>
              <a:gd name="connsiteX30" fmla="*/ 2032406 w 2032406"/>
              <a:gd name="connsiteY30" fmla="*/ 924580 h 2033462"/>
              <a:gd name="connsiteX31" fmla="*/ 2032406 w 2032406"/>
              <a:gd name="connsiteY31" fmla="*/ 938783 h 2033462"/>
              <a:gd name="connsiteX32" fmla="*/ 2032406 w 2032406"/>
              <a:gd name="connsiteY32" fmla="*/ 951822 h 2033462"/>
              <a:gd name="connsiteX33" fmla="*/ 2032406 w 2032406"/>
              <a:gd name="connsiteY33" fmla="*/ 953684 h 2033462"/>
              <a:gd name="connsiteX34" fmla="*/ 2032405 w 2032406"/>
              <a:gd name="connsiteY34" fmla="*/ 953684 h 2033462"/>
              <a:gd name="connsiteX35" fmla="*/ 2032405 w 2032406"/>
              <a:gd name="connsiteY35" fmla="*/ 1153167 h 2033462"/>
              <a:gd name="connsiteX36" fmla="*/ 2032405 w 2032406"/>
              <a:gd name="connsiteY36" fmla="*/ 2033462 h 2033462"/>
              <a:gd name="connsiteX37" fmla="*/ 0 w 2032406"/>
              <a:gd name="connsiteY37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32406" h="2033462">
                <a:moveTo>
                  <a:pt x="0" y="0"/>
                </a:moveTo>
                <a:lnTo>
                  <a:pt x="176167" y="0"/>
                </a:lnTo>
                <a:lnTo>
                  <a:pt x="335831" y="0"/>
                </a:lnTo>
                <a:lnTo>
                  <a:pt x="479804" y="0"/>
                </a:lnTo>
                <a:lnTo>
                  <a:pt x="608897" y="0"/>
                </a:lnTo>
                <a:lnTo>
                  <a:pt x="723922" y="0"/>
                </a:lnTo>
                <a:lnTo>
                  <a:pt x="825690" y="0"/>
                </a:lnTo>
                <a:lnTo>
                  <a:pt x="915013" y="0"/>
                </a:lnTo>
                <a:lnTo>
                  <a:pt x="992703" y="0"/>
                </a:lnTo>
                <a:lnTo>
                  <a:pt x="1078722" y="0"/>
                </a:lnTo>
                <a:lnTo>
                  <a:pt x="1079597" y="0"/>
                </a:lnTo>
                <a:lnTo>
                  <a:pt x="1149176" y="0"/>
                </a:lnTo>
                <a:lnTo>
                  <a:pt x="1203365" y="0"/>
                </a:lnTo>
                <a:lnTo>
                  <a:pt x="1244086" y="0"/>
                </a:lnTo>
                <a:lnTo>
                  <a:pt x="1273264" y="0"/>
                </a:lnTo>
                <a:lnTo>
                  <a:pt x="1292823" y="0"/>
                </a:lnTo>
                <a:lnTo>
                  <a:pt x="1304687" y="0"/>
                </a:lnTo>
                <a:lnTo>
                  <a:pt x="1310779" y="0"/>
                </a:lnTo>
                <a:lnTo>
                  <a:pt x="1313344" y="0"/>
                </a:lnTo>
                <a:lnTo>
                  <a:pt x="2032406" y="0"/>
                </a:lnTo>
                <a:lnTo>
                  <a:pt x="2032406" y="167873"/>
                </a:lnTo>
                <a:lnTo>
                  <a:pt x="2032406" y="314791"/>
                </a:lnTo>
                <a:lnTo>
                  <a:pt x="2032406" y="442150"/>
                </a:lnTo>
                <a:lnTo>
                  <a:pt x="2032406" y="551349"/>
                </a:lnTo>
                <a:lnTo>
                  <a:pt x="2032406" y="643784"/>
                </a:lnTo>
                <a:lnTo>
                  <a:pt x="2032406" y="720851"/>
                </a:lnTo>
                <a:lnTo>
                  <a:pt x="2032406" y="783949"/>
                </a:lnTo>
                <a:lnTo>
                  <a:pt x="2032406" y="834474"/>
                </a:lnTo>
                <a:lnTo>
                  <a:pt x="2032406" y="873823"/>
                </a:lnTo>
                <a:lnTo>
                  <a:pt x="2032406" y="903392"/>
                </a:lnTo>
                <a:lnTo>
                  <a:pt x="2032406" y="924580"/>
                </a:lnTo>
                <a:lnTo>
                  <a:pt x="2032406" y="938783"/>
                </a:lnTo>
                <a:lnTo>
                  <a:pt x="2032406" y="951822"/>
                </a:lnTo>
                <a:lnTo>
                  <a:pt x="2032406" y="953684"/>
                </a:lnTo>
                <a:lnTo>
                  <a:pt x="2032405" y="953684"/>
                </a:lnTo>
                <a:lnTo>
                  <a:pt x="2032405" y="1153167"/>
                </a:lnTo>
                <a:cubicBezTo>
                  <a:pt x="2032405" y="2033462"/>
                  <a:pt x="2032405" y="2033462"/>
                  <a:pt x="2032405" y="2033462"/>
                </a:cubicBezTo>
                <a:cubicBezTo>
                  <a:pt x="930549" y="1989026"/>
                  <a:pt x="44412" y="1102429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1767ED8-61AC-4894-A3A5-FADD6AC2BA32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202312" y="3518447"/>
            <a:ext cx="2468880" cy="2468880"/>
          </a:xfrm>
          <a:custGeom>
            <a:avLst/>
            <a:gdLst>
              <a:gd name="connsiteX0" fmla="*/ 0 w 2032405"/>
              <a:gd name="connsiteY0" fmla="*/ 0 h 2033462"/>
              <a:gd name="connsiteX1" fmla="*/ 719061 w 2032405"/>
              <a:gd name="connsiteY1" fmla="*/ 0 h 2033462"/>
              <a:gd name="connsiteX2" fmla="*/ 999402 w 2032405"/>
              <a:gd name="connsiteY2" fmla="*/ 0 h 2033462"/>
              <a:gd name="connsiteX3" fmla="*/ 2032405 w 2032405"/>
              <a:gd name="connsiteY3" fmla="*/ 0 h 2033462"/>
              <a:gd name="connsiteX4" fmla="*/ 0 w 2032405"/>
              <a:gd name="connsiteY4" fmla="*/ 2033462 h 2033462"/>
              <a:gd name="connsiteX5" fmla="*/ 0 w 2032405"/>
              <a:gd name="connsiteY5" fmla="*/ 1040243 h 2033462"/>
              <a:gd name="connsiteX6" fmla="*/ 0 w 2032405"/>
              <a:gd name="connsiteY6" fmla="*/ 999402 h 2033462"/>
              <a:gd name="connsiteX7" fmla="*/ 0 w 2032405"/>
              <a:gd name="connsiteY7" fmla="*/ 953304 h 2033462"/>
              <a:gd name="connsiteX8" fmla="*/ 0 w 2032405"/>
              <a:gd name="connsiteY8" fmla="*/ 883689 h 2033462"/>
              <a:gd name="connsiteX9" fmla="*/ 0 w 2032405"/>
              <a:gd name="connsiteY9" fmla="*/ 829472 h 2033462"/>
              <a:gd name="connsiteX10" fmla="*/ 0 w 2032405"/>
              <a:gd name="connsiteY10" fmla="*/ 823482 h 2033462"/>
              <a:gd name="connsiteX11" fmla="*/ 0 w 2032405"/>
              <a:gd name="connsiteY11" fmla="*/ 788730 h 2033462"/>
              <a:gd name="connsiteX12" fmla="*/ 0 w 2032405"/>
              <a:gd name="connsiteY12" fmla="*/ 759536 h 2033462"/>
              <a:gd name="connsiteX13" fmla="*/ 0 w 2032405"/>
              <a:gd name="connsiteY13" fmla="*/ 739967 h 2033462"/>
              <a:gd name="connsiteX14" fmla="*/ 0 w 2032405"/>
              <a:gd name="connsiteY14" fmla="*/ 728097 h 2033462"/>
              <a:gd name="connsiteX15" fmla="*/ 0 w 2032405"/>
              <a:gd name="connsiteY15" fmla="*/ 722002 h 2033462"/>
              <a:gd name="connsiteX16" fmla="*/ 0 w 2032405"/>
              <a:gd name="connsiteY16" fmla="*/ 719435 h 2033462"/>
              <a:gd name="connsiteX17" fmla="*/ 0 w 2032405"/>
              <a:gd name="connsiteY17" fmla="*/ 669521 h 2033462"/>
              <a:gd name="connsiteX18" fmla="*/ 0 w 2032405"/>
              <a:gd name="connsiteY18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405" h="2033462">
                <a:moveTo>
                  <a:pt x="0" y="0"/>
                </a:moveTo>
                <a:lnTo>
                  <a:pt x="719061" y="0"/>
                </a:lnTo>
                <a:lnTo>
                  <a:pt x="999402" y="0"/>
                </a:lnTo>
                <a:lnTo>
                  <a:pt x="2032405" y="0"/>
                </a:lnTo>
                <a:cubicBezTo>
                  <a:pt x="1987993" y="1102429"/>
                  <a:pt x="1101856" y="1989026"/>
                  <a:pt x="0" y="2033462"/>
                </a:cubicBezTo>
                <a:cubicBezTo>
                  <a:pt x="0" y="1540702"/>
                  <a:pt x="0" y="1232727"/>
                  <a:pt x="0" y="1040243"/>
                </a:cubicBezTo>
                <a:lnTo>
                  <a:pt x="0" y="999402"/>
                </a:lnTo>
                <a:lnTo>
                  <a:pt x="0" y="953304"/>
                </a:lnTo>
                <a:lnTo>
                  <a:pt x="0" y="883689"/>
                </a:lnTo>
                <a:lnTo>
                  <a:pt x="0" y="829472"/>
                </a:lnTo>
                <a:lnTo>
                  <a:pt x="0" y="823482"/>
                </a:lnTo>
                <a:lnTo>
                  <a:pt x="0" y="788730"/>
                </a:lnTo>
                <a:lnTo>
                  <a:pt x="0" y="759536"/>
                </a:lnTo>
                <a:lnTo>
                  <a:pt x="0" y="739967"/>
                </a:lnTo>
                <a:lnTo>
                  <a:pt x="0" y="728097"/>
                </a:lnTo>
                <a:lnTo>
                  <a:pt x="0" y="722002"/>
                </a:lnTo>
                <a:lnTo>
                  <a:pt x="0" y="719435"/>
                </a:lnTo>
                <a:lnTo>
                  <a:pt x="0" y="66952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2763369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E6C9BC3D-62A3-473C-834C-E3D324AC56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5840" y="3838644"/>
            <a:ext cx="2560320" cy="25603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7561748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199387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89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7932807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76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076848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21BAC756-4BD5-42E2-B469-127611AFB2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180" y="2360265"/>
            <a:ext cx="4676044" cy="43780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314E26E-8552-40EE-97F0-FCEB035379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6952" y="88727"/>
            <a:ext cx="4676044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47095C9B-3092-4F17-B874-C6CAB8499A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9264" y="88727"/>
            <a:ext cx="2294887" cy="4397481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DFDAEF52-D22B-4152-89F4-FC2FC78129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491" y="4622096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869C5C53-6CD2-4ED1-8E29-F130751B49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0748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39F141C4-2028-4F78-82BF-B71DB4D73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89560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63073B75-CBCB-425A-AABF-727287833A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8824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745C0BE8-750B-4030-8188-6CFDED6CC5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7636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34D79023-E357-4EEE-9B44-37002BCB4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57417" y="4602684"/>
            <a:ext cx="4715105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642922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2582716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83500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85663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9pPr>
              <a:defRPr/>
            </a:lvl9pPr>
          </a:lstStyle>
          <a:p>
            <a:pPr marL="3886200" marR="0" lvl="8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0206024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0293434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7194209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315103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4955203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6325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18051C4-A249-4EC9-A985-B5EB5E0ACD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85806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41FE595-5684-4E5F-B637-B0C4A2452D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5287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0E86E30-BF23-4954-BC0F-9A06766F3A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4768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467336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215424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680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4243D4E-8E80-435B-B67E-84A6C05BEB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2988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DA0B3D2-AE60-4A67-BF7D-772D5F8BF6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917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CA6F911-2647-45E9-8D93-66F1FCDDE8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85357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9580017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69171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0830AC5-52FE-4B2C-A306-B5A75036DA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8570" y="3289902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A42B2D84-0841-4F48-8E96-7075D06B19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8570" y="488808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1453261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0071" y="1691717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423B759-C2A3-45DC-9F33-140A8D471A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1929" y="1691716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288299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51061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ef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EE74A38-CDF9-4E52-98EB-1E8DF591B1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9908" y="9170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8461974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5045286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9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6861097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6816B1-1EA0-4BA2-A979-9D83C6228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C128A1-CE60-4A14-BDE6-45498FE6A8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5BC3E666-4DA4-428B-8186-15690AE136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76273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D7762249-D25C-4068-AC6D-A31E9D4B268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76091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F9DDEBE-49C9-454D-8C9C-16C8DED275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75909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7A277DDB-94C4-4A33-81A8-359829FAE27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727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26273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d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676D70E-DE48-4DEB-92C2-6249ADB467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4480" y="424742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706EF86-1F6B-49EF-AAC0-7CED34C4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480" y="4970218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9176567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488E842-1C8B-4BF0-A4DA-43AB20E91B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461352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FBFB565-E4FB-4183-8BD5-1DDA64C856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3401690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512BF1A-CC10-47E9-BE8D-12E832DCF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3102711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727A6A8-4DAE-45F2-8085-E0353AFF86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2BACBDA-D2E1-4184-B7D4-8875E4E7C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F10F07-665F-41D7-A9D2-358164298C2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53ABD7C-94E6-4632-A885-95C05F829B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20701380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3525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4A80EFCA-C790-4CFC-99F9-26C0247D75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7299" y="869981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FDCCF324-2D0B-4C13-B782-C9F218E359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7299" y="178730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D94A1A2-0715-43EC-8F5C-33950036B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7299" y="2704635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162F417-1BAB-4F46-AD4F-8477E5D02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299" y="362196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CA8754E-77A8-493E-A022-FAAF449053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7299" y="453928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55F69957-CE01-4DFE-B71C-EE8981AAD7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299" y="545661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016311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481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3851955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6E9F9E2A-DA02-43B6-8E18-7FECEDA752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212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3FEC0320-9A56-4C3D-862C-FD5D894B3E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12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838F4E7-CA6E-4595-8789-2501F7F4C7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212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3AA24AB-BB75-4B10-9424-5D84E9E65F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2126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8F523368-CA43-4021-AB70-C7211B8AF3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2126" y="544854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D9BA096D-780C-436C-A853-9DCF021C6A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20763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3B810889-41DA-406D-BFD4-79E69AF284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5951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C829A924-0832-4119-A0AC-BF93F89840F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84488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E44621EE-6CD1-4DFC-9186-ADA566B6997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20763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22761445-0147-4746-894D-3A4AA612453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951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40788EBD-B7C3-4BA2-97D3-1888E6494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84488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651679A2-A090-4A79-A368-A7E959F10D9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951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A433C367-91F6-4E93-8E1E-22789624844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4488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7383285A-FFD1-4A92-AF94-2F192F2B72C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84488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56097269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E52E5B7-2B8D-467A-85C6-9BCAF56059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4BFF12F6-CE69-4ED4-AB68-AA8A209057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8BCF0A8-AF03-4725-95F1-AF24AD789A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94A884A8-83B9-44FF-86D7-6CED642E25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205537995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07C44E6-7BC3-499B-9750-DE5CE143C7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" y="745091"/>
            <a:ext cx="2453951" cy="3124532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1553845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0591CFC-91E2-468C-9DEB-124D17A3EC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3645" y="2013994"/>
            <a:ext cx="4308930" cy="35867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62201367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2014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6495449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8751" y="23648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2007025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1633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5961881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7025" y="1997868"/>
            <a:ext cx="1153795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3634975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997868"/>
            <a:ext cx="1219200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770912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1278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354DD9-F602-4634-B87C-29BB619D74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8351" y="1853232"/>
            <a:ext cx="3154680" cy="3154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/>
              <a:t>Insert your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39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2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17388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4229170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re Va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460368"/>
            <a:ext cx="12192000" cy="689791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accent1"/>
            </a:solidFill>
          </a:ln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0667414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re Va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37794"/>
            <a:ext cx="12192000" cy="29390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9028948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48775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699B59FD-65E1-4DE9-ACC7-B9F1E86FD1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89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17600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54800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1763625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10BDF7D-83E9-4B2E-A91E-D8379D139F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29EF675-F518-468C-B7B7-437D12B8EC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B7CA84D-A92D-4E8A-84FD-9C8159B052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00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9B6C3FD-F456-4555-9C2F-C8E3C661D93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54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5EC224-8396-481C-9A86-142FFA6881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0284707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74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76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6998641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697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202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52616BD-9CE9-4FB0-88B9-DB28F4569C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778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7F04270-538E-4880-9B49-AC2C2C34AD3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150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24A057AA-A64D-4E8F-9C02-7132260812A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432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732084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366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31B2E8DE-FBCE-4B60-A51B-09625000EF9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02FB8AE9-D397-4711-BB85-5551C95ED0B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0A8D2B45-A9AA-4D77-B782-B6523E6F9D6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308E62E-BAC2-4602-8275-86D800D1CC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0304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76FFD965-9C7F-4F00-8D1F-D2080E07BCB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0304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9CEB872F-1C5F-4760-9014-5B8502D7A6A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304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00A323DE-3A48-4349-9A1D-300A92AE8A6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041975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6" name="Picture Placeholder 4">
            <a:extLst>
              <a:ext uri="{FF2B5EF4-FFF2-40B4-BE49-F238E27FC236}">
                <a16:creationId xmlns:a16="http://schemas.microsoft.com/office/drawing/2014/main" id="{8FF26D43-193B-4E93-82D7-2C3CF12ABFB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07168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7" name="Picture Placeholder 4">
            <a:extLst>
              <a:ext uri="{FF2B5EF4-FFF2-40B4-BE49-F238E27FC236}">
                <a16:creationId xmlns:a16="http://schemas.microsoft.com/office/drawing/2014/main" id="{0A78873A-C233-4E75-81F6-D3DC2CCB0AB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07168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8" name="Picture Placeholder 4">
            <a:extLst>
              <a:ext uri="{FF2B5EF4-FFF2-40B4-BE49-F238E27FC236}">
                <a16:creationId xmlns:a16="http://schemas.microsoft.com/office/drawing/2014/main" id="{8F399F97-6EEF-4750-91E6-38023AEB289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7168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9" name="Picture Placeholder 4">
            <a:extLst>
              <a:ext uri="{FF2B5EF4-FFF2-40B4-BE49-F238E27FC236}">
                <a16:creationId xmlns:a16="http://schemas.microsoft.com/office/drawing/2014/main" id="{7CAC0279-27BA-4A15-92E3-CE915F177CE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7168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0" name="Picture Placeholder 4">
            <a:extLst>
              <a:ext uri="{FF2B5EF4-FFF2-40B4-BE49-F238E27FC236}">
                <a16:creationId xmlns:a16="http://schemas.microsoft.com/office/drawing/2014/main" id="{E4966C61-FC4A-4500-8196-897FDC59911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0912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1" name="Picture Placeholder 4">
            <a:extLst>
              <a:ext uri="{FF2B5EF4-FFF2-40B4-BE49-F238E27FC236}">
                <a16:creationId xmlns:a16="http://schemas.microsoft.com/office/drawing/2014/main" id="{7B6092F4-0845-49F9-AE8A-3C4D69EBE22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0912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2" name="Picture Placeholder 4">
            <a:extLst>
              <a:ext uri="{FF2B5EF4-FFF2-40B4-BE49-F238E27FC236}">
                <a16:creationId xmlns:a16="http://schemas.microsoft.com/office/drawing/2014/main" id="{135A3E73-5D28-4E0F-B562-EF2F488A10F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0912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3" name="Picture Placeholder 4">
            <a:extLst>
              <a:ext uri="{FF2B5EF4-FFF2-40B4-BE49-F238E27FC236}">
                <a16:creationId xmlns:a16="http://schemas.microsoft.com/office/drawing/2014/main" id="{BA8FF157-B140-4C82-B2C1-4058A4FB146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09120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4" name="Picture Placeholder 4">
            <a:extLst>
              <a:ext uri="{FF2B5EF4-FFF2-40B4-BE49-F238E27FC236}">
                <a16:creationId xmlns:a16="http://schemas.microsoft.com/office/drawing/2014/main" id="{75FE1A7D-18A9-4B13-83FC-F8D9C5A821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12031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5" name="Picture Placeholder 4">
            <a:extLst>
              <a:ext uri="{FF2B5EF4-FFF2-40B4-BE49-F238E27FC236}">
                <a16:creationId xmlns:a16="http://schemas.microsoft.com/office/drawing/2014/main" id="{7F60C8A9-4A22-48B8-AAE6-DD071866CBA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2031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6" name="Picture Placeholder 4">
            <a:extLst>
              <a:ext uri="{FF2B5EF4-FFF2-40B4-BE49-F238E27FC236}">
                <a16:creationId xmlns:a16="http://schemas.microsoft.com/office/drawing/2014/main" id="{8C950696-5ED8-499C-8393-9C12822E24C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2031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7" name="Picture Placeholder 4">
            <a:extLst>
              <a:ext uri="{FF2B5EF4-FFF2-40B4-BE49-F238E27FC236}">
                <a16:creationId xmlns:a16="http://schemas.microsoft.com/office/drawing/2014/main" id="{E734B2E3-C17B-47AA-826B-86291866FE9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12031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4">
            <a:extLst>
              <a:ext uri="{FF2B5EF4-FFF2-40B4-BE49-F238E27FC236}">
                <a16:creationId xmlns:a16="http://schemas.microsoft.com/office/drawing/2014/main" id="{A49F0A20-0DEC-4CEF-8F47-A233C7FF6E7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150714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4">
            <a:extLst>
              <a:ext uri="{FF2B5EF4-FFF2-40B4-BE49-F238E27FC236}">
                <a16:creationId xmlns:a16="http://schemas.microsoft.com/office/drawing/2014/main" id="{6D344541-70E4-46D2-9B8F-B089A146567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150714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4">
            <a:extLst>
              <a:ext uri="{FF2B5EF4-FFF2-40B4-BE49-F238E27FC236}">
                <a16:creationId xmlns:a16="http://schemas.microsoft.com/office/drawing/2014/main" id="{6AE18BEC-E812-445D-9EA8-32DA95BB6D2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150714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4">
            <a:extLst>
              <a:ext uri="{FF2B5EF4-FFF2-40B4-BE49-F238E27FC236}">
                <a16:creationId xmlns:a16="http://schemas.microsoft.com/office/drawing/2014/main" id="{7ADCD493-2B84-40DE-B877-B8B73BE07779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150714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060946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36371" y="1707378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8931856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3721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F4CB3FF-4409-4A39-AE64-103EE4217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8063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8119638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3338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C184419-7C99-4765-9496-3E2F3CCBD1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2000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B20C84D-4726-4ABB-980D-1A4E0034F4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50662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21434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3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42247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4964338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846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A69B14-F3A5-40CA-9053-C18824AFF0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232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A9B3938-6137-4CDD-AB6D-51993EB85C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460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86CC637-6409-48C1-AE9F-9B530F276B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074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3101613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870C76-0347-47B9-9240-F07D46529E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99130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81AC86-7581-4D58-835A-55765C67BC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33458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56AFB06-62EA-4C6E-809C-D29EC8EFB4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67786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5176359-3DFF-4515-87CD-F33DEEF1C5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2114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1218608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CE5FDE2-F0CA-4C5D-A875-798CB845F1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3730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79F108B7-08A3-4571-B3B3-0B684558D1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38444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731A0527-8DB3-494E-9C94-13CA878EC8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231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D8F4695-1F86-435E-8E6C-6806981F031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187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EE69341-B076-4419-99EB-457552FB20C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425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A2C775F5-EA59-45F5-9173-3649DFC6BE1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844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B93F3577-2AFB-4CBA-8702-74751AF779E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23158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FB24CD8E-3869-4897-B2BD-FC19570FD14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07872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2187606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19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6542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65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388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8110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3059416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368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103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3839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7536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8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8932406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082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817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553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06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28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51783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817369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55314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5018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614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30848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57219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203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42910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933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575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60435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38250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64672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1095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175184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92172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Rect with about 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5079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C1924ED-C7B1-4FE7-8027-CF7DBACFF7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89027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4D67F7A-E6BE-496D-A348-33E2CA194E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2974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3F2136-5119-4D52-B7CC-3467C8A413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96921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8296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4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5233" y="541176"/>
            <a:ext cx="5029200" cy="57663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5875945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rect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59DF7B8-8FD6-4AA2-B829-8D4DB6F6AD0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54099" y="3919144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6416B38A-FA4E-4F10-93A2-92536D83E46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939442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8BF991D-E036-4504-B740-87328D70323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824784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F6866B4-4EEE-457A-8999-E707B8E8ABC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707872" y="3919456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F2CD5-BA7B-4069-BD7D-41F814DEDB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54099" y="1679122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54D73A2-3EEE-4B62-B64B-7AACF43C47A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39442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61C4D71-3902-4E3F-AF48-A2BB2E9155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24784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AF1E7DD-50FA-462F-99CD-F05038A10FC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07872" y="16837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3487844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7706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556C6852-39AD-40BC-99C0-AC0B766F2F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84653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7DE59B39-4659-418A-8EDC-72F4191743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1600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71721EE9-DC48-4A90-8166-69B1BE2884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78547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BF1C6F22-E486-4A65-BA9A-D5DDE1711C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75494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1250D8CA-8C33-40A0-A305-872F163EFF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7706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982D066C-C010-4B6B-9517-1EDBA78D57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84653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71E7C66-C6C2-43FE-862B-A32FA2F277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81600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85838117-36BC-4337-B825-5D42725E7D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78547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5401C3BB-30A5-476C-878F-87E8566B02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75494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8462862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40CE420D-59AC-433A-A8AC-BE22890119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03271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4D7F8998-62BE-402D-AC11-DBB7D2808B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0439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27B8BFC5-50A3-4A70-B33B-686B1D7949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7607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BB374A7-4BA7-4165-90D5-B02338734D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54775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571888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5899D-1316-4274-AEEE-776EF01B6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39026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49E2B2C-1F93-4949-9126-2FF3650AE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949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6BAEF59-4CE0-4FCB-BB00-ACC2E5B183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872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D9ED4DB-F122-48F8-B710-8A204CFD2F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97794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8030488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2550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62550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2550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62550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7563" y="164927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C10D2A5-F299-4F8A-AABF-F54A032A32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52576" y="165348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57563" y="2770068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57563" y="3890866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5756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120603E-CB79-45D6-AE76-212DD03793D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2576" y="277288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4E11A4B-888B-4252-8971-B52BD87639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52576" y="389227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C92F197-E465-47AA-BF8E-17A1A502E2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52576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3456074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 - team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0575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0575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0575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0575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213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81213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81213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8121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19A382-363B-4991-A2FE-768618F16CC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61851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34BDEE1-2270-4993-897B-A8C8A95E0A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61851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67ADF263-3ADA-4705-B2F1-4E8F25D8721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61851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98D87CA5-8D83-40C6-B101-E31BCC231D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61851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5AA6687C-C965-4D8E-BC80-A8B185F13E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342489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93206BA2-0927-49D0-98BB-DFCE6A68642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342489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CB92B1F2-6FC9-463C-93F1-694D513B436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42489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9387D6B5-963A-4141-BE76-DE8FB2751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342489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3106768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3EDAB113-C8DB-4F87-A67E-2FA133A037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4355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132CF3D3-95B0-4348-ACB1-8C25AE05DA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45284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839174E-9686-4E5B-A7FB-0D0214EA93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6213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FA050801-04AC-4F50-90DD-44E0F60C17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47142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C148F322-12FC-4EE5-9D93-F45F8F19F2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98071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23608B07-5F26-4109-88EB-A11A3AD805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94355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53005D8E-FC72-4277-9413-7C848CAAAE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45284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2B46D53C-B083-4A46-B726-F352676EBF7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96213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2AC6CED0-3B11-4E03-BAF6-C01699B81C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47142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5CF03CF6-FFAF-47AA-A689-81729CEA4AB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98071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7294697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F1DE5D-0566-4E34-B730-6575283EFD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F71AB6B-E58E-4A96-8449-475EB6679B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53325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0598799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1E85E-5BAE-4285-9A8E-1C0F58DA7C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2DD4A4B-6BA5-4F37-8475-B714306BAA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60EE6ED-9FA0-44D2-B2D9-D622CE5B62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3323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D950FDF-FFB1-4108-BA53-206D8E4E57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3323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0106382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68FFB0-13D0-4009-A6D2-8DD02A205B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EF06803-84E6-43AB-AB79-A7B2F82E04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499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6D7941E5-F12F-40FF-A5C8-00DE36209A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499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B9CBAB9-7DAA-4AC8-8456-8446E7F5FE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774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DC45D4F1-017A-4C0F-9686-1322CEA8CDA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74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5EE850BA-7826-4FFE-8414-6F093452E27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061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7B41C012-911D-4530-A2B8-611FE58AFE3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061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D7D353AC-3B01-4849-907C-8C90CD23AB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390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93D565CD-8DE6-4FAB-B5F8-77FC558576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390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36360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5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37443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7893355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EF3C4E7-593B-4A74-89C0-BC4CEB24B3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F788E504-B935-4D51-9452-9DA53B460D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2DAE2E0-985B-470F-A85A-0CA24D97BA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1E401533-0B30-40A1-B1EA-F6C3D3747B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316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F5E857B2-C3F9-4B6F-9295-A95923F98AB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316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7070BC30-AA1D-483B-825F-147CDBBD432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316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D0348B36-439B-424B-BA16-C5A7076BFD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316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D5AEFB5-3B92-48EE-A2C3-C7226B2D27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632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EF0E572D-AAF2-49CD-B5D5-0482D14EB4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632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357B90B1-45E9-4F18-B402-2FA367F39A6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632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90ECB4DF-D262-4EAF-9908-BB81CDAA97D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632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F823D0EC-3925-43C3-ADCC-7DECB604D3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948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3ED69101-E9F9-40B2-BBC9-42F685BC4E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948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D10108F8-F846-4B82-9CBB-5C70645236E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948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DCEACD65-59F7-496F-A469-953A97BC8FE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948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2949672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2B87EEC-098B-40D8-BCAF-A571CA176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4E576AA-F5EF-4511-8A6E-60BC49ADF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2366328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full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50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6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945168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threequarter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75" y="174600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1758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8241" y="1745998"/>
            <a:ext cx="2952000" cy="51120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04724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0785370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4785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BDF8834-1D3F-49E0-9FD4-E3BC86AD57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88726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BBBFE5-FD46-4EEF-85FB-93AB59A415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00844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DF811F6-5D14-4CB3-92EE-DBA5047B7C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44785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280522F-EA85-44BB-8CFA-065E56CAEA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88726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9FB3EF0-B456-4258-BC81-05630ED62E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00844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5223809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4782518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6178704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5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0056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5689472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4915" y="1621972"/>
            <a:ext cx="8153400" cy="435428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7947012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0511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6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0881039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7125171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6585809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bout - morph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9C419AF-0614-4CD3-B303-0A3AA04BDC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87717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A2BFBE7-7A50-4380-A7B0-4825D6D212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8284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8539163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laroid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B5CEA0B-2A65-4262-9DDC-905CDC254C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45451">
            <a:off x="5716837" y="1678155"/>
            <a:ext cx="2941319" cy="33137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2406E-3CFC-46D0-A3DD-F0C9837EBE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267286">
            <a:off x="1075942" y="1867113"/>
            <a:ext cx="3237034" cy="371639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739C4-5226-4866-88E5-7E0F6E2F72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819233">
            <a:off x="8529732" y="2684331"/>
            <a:ext cx="2941319" cy="32918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072F027-5789-4859-8437-3022818247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0724131">
            <a:off x="3530417" y="1904135"/>
            <a:ext cx="2469094" cy="278172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116045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97799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33100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5856018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9986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5287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342017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36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07F21585-3058-4B47-932C-3D8131D753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292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AEB83D19-99BC-429D-A214-D4077C16E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848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0B529A7-C743-4FC9-AF3E-25FC99DC10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36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65D5ADF7-AC8A-40B1-9088-929F4F6A3C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292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DD895D13-9726-436F-9B0F-CBF6EA5C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5848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8081155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6D5D27A9-11CB-4888-A852-8880AD0EA0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3074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4F2F456-D856-4548-A44B-228690DC2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1332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40B9943C-A1BA-4619-A37B-98FAF2A587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9590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4231034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02188" y="1742026"/>
            <a:ext cx="3790672" cy="379067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7748214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60721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7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7406503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ingl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862491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663A32B-8793-4B63-B451-EAC90F5999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3288" y="4170952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2427945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AC5EB0B-0A1C-4D6C-B36E-1F44D0BB12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1695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E52FA4D-A4CB-463F-B1AC-CCB8D7A651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87931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3824269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078FB9B-DE21-440E-B2A3-1F4F97230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0153" y="4108837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87F4B2-7E28-42F2-9009-9E5D3BDDDB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48450" y="4115125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67055058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29ABD5F-9305-42B4-911F-98ABC6BEC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26279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7803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6191CDE-AA41-4ECB-A33C-F5C85D5278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64252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08391257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93263" y="1978868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736CDFF-D5D5-41BC-A2E0-12A8BD008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3263" y="3368284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24D997D-84BD-4FEF-9148-3725034DB0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3263" y="4757700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7443385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21A2AAB-23C5-4AC7-8F92-EDD5C91BE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23687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1AC78F8-5E0C-40B4-AF8B-61232B4F25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46000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E1B174A-5703-446D-981A-868BBCFA63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626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52855692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DFBE21C-0F41-43E0-A4D3-EDE4B0B7DA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124" y="4570276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67C93CD-C86D-4580-ADEF-43FA3C8D7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572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4F5E7B7-39F4-4A6E-9EE4-2A4EC346FC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89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0252EA6-3504-4DB3-9FFC-24FAC2E2BD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63910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D7A593F-E7A7-46F0-B771-3F3C773CE3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2424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4976732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3687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3307E57-1016-415A-891E-8816EC9918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915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1395F3C-B2E2-436C-BC7F-E647E67ED9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8084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1DFE712-69DC-4977-B986-FD426AEEB4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12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E4501DC-4DA8-4A2E-B0CD-A744BA64B9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751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63E2CA0-FF27-42CE-ABDE-FF51BE8771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74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8AE7BB2-5F10-4717-8C68-E1E65E3669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6577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88CCE2B-0506-4B85-AE64-05AA8C7E50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4400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0531942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20DF92-BF28-46FB-B8D8-7E48302BEA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327" y="1631451"/>
            <a:ext cx="3096631" cy="4471416"/>
          </a:xfrm>
          <a:custGeom>
            <a:avLst/>
            <a:gdLst>
              <a:gd name="connsiteX0" fmla="*/ 3094933 w 3096631"/>
              <a:gd name="connsiteY0" fmla="*/ 0 h 4471416"/>
              <a:gd name="connsiteX1" fmla="*/ 3096631 w 3096631"/>
              <a:gd name="connsiteY1" fmla="*/ 0 h 4471416"/>
              <a:gd name="connsiteX2" fmla="*/ 3096631 w 3096631"/>
              <a:gd name="connsiteY2" fmla="*/ 4471416 h 4471416"/>
              <a:gd name="connsiteX3" fmla="*/ 0 w 3096631"/>
              <a:gd name="connsiteY3" fmla="*/ 4471416 h 447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631" h="4471416">
                <a:moveTo>
                  <a:pt x="3094933" y="0"/>
                </a:moveTo>
                <a:lnTo>
                  <a:pt x="3096631" y="0"/>
                </a:lnTo>
                <a:lnTo>
                  <a:pt x="3096631" y="4471416"/>
                </a:lnTo>
                <a:lnTo>
                  <a:pt x="0" y="4471416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r">
              <a:buNone/>
              <a:defRPr sz="20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99209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8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1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1345500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DB0B39C-5131-4CFC-91B3-F555543F65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1743378"/>
            <a:ext cx="1069848" cy="1536192"/>
          </a:xfrm>
          <a:custGeom>
            <a:avLst/>
            <a:gdLst>
              <a:gd name="connsiteX0" fmla="*/ 2361 w 1069848"/>
              <a:gd name="connsiteY0" fmla="*/ 0 h 1536192"/>
              <a:gd name="connsiteX1" fmla="*/ 5693 w 1069848"/>
              <a:gd name="connsiteY1" fmla="*/ 0 h 1536192"/>
              <a:gd name="connsiteX2" fmla="*/ 1069848 w 1069848"/>
              <a:gd name="connsiteY2" fmla="*/ 1532947 h 1536192"/>
              <a:gd name="connsiteX3" fmla="*/ 1069848 w 1069848"/>
              <a:gd name="connsiteY3" fmla="*/ 1536192 h 1536192"/>
              <a:gd name="connsiteX4" fmla="*/ 0 w 1069848"/>
              <a:gd name="connsiteY4" fmla="*/ 1536192 h 1536192"/>
              <a:gd name="connsiteX5" fmla="*/ 0 w 1069848"/>
              <a:gd name="connsiteY5" fmla="*/ 3400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848" h="1536192">
                <a:moveTo>
                  <a:pt x="2361" y="0"/>
                </a:moveTo>
                <a:lnTo>
                  <a:pt x="5693" y="0"/>
                </a:lnTo>
                <a:lnTo>
                  <a:pt x="1069848" y="1532947"/>
                </a:lnTo>
                <a:lnTo>
                  <a:pt x="1069848" y="1536192"/>
                </a:lnTo>
                <a:lnTo>
                  <a:pt x="0" y="1536192"/>
                </a:lnTo>
                <a:lnTo>
                  <a:pt x="0" y="34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313139A-D066-45C1-98C2-227F442E8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286191"/>
            <a:ext cx="1746504" cy="974061"/>
          </a:xfrm>
          <a:custGeom>
            <a:avLst/>
            <a:gdLst>
              <a:gd name="connsiteX0" fmla="*/ 0 w 1746504"/>
              <a:gd name="connsiteY0" fmla="*/ 0 h 974061"/>
              <a:gd name="connsiteX1" fmla="*/ 1072104 w 1746504"/>
              <a:gd name="connsiteY1" fmla="*/ 0 h 974061"/>
              <a:gd name="connsiteX2" fmla="*/ 1746504 w 1746504"/>
              <a:gd name="connsiteY2" fmla="*/ 971493 h 974061"/>
              <a:gd name="connsiteX3" fmla="*/ 1746504 w 1746504"/>
              <a:gd name="connsiteY3" fmla="*/ 974061 h 974061"/>
              <a:gd name="connsiteX4" fmla="*/ 0 w 1746504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04" h="974061">
                <a:moveTo>
                  <a:pt x="0" y="0"/>
                </a:moveTo>
                <a:lnTo>
                  <a:pt x="1072104" y="0"/>
                </a:lnTo>
                <a:lnTo>
                  <a:pt x="1746504" y="971493"/>
                </a:lnTo>
                <a:lnTo>
                  <a:pt x="1746504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B00655C-49F7-4610-A816-2ACFBD3336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4266873"/>
            <a:ext cx="2423160" cy="974061"/>
          </a:xfrm>
          <a:custGeom>
            <a:avLst/>
            <a:gdLst>
              <a:gd name="connsiteX0" fmla="*/ 0 w 2423160"/>
              <a:gd name="connsiteY0" fmla="*/ 0 h 974061"/>
              <a:gd name="connsiteX1" fmla="*/ 1748288 w 2423160"/>
              <a:gd name="connsiteY1" fmla="*/ 0 h 974061"/>
              <a:gd name="connsiteX2" fmla="*/ 2423160 w 2423160"/>
              <a:gd name="connsiteY2" fmla="*/ 972173 h 974061"/>
              <a:gd name="connsiteX3" fmla="*/ 2423160 w 2423160"/>
              <a:gd name="connsiteY3" fmla="*/ 974061 h 974061"/>
              <a:gd name="connsiteX4" fmla="*/ 0 w 2423160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160" h="974061">
                <a:moveTo>
                  <a:pt x="0" y="0"/>
                </a:moveTo>
                <a:lnTo>
                  <a:pt x="1748288" y="0"/>
                </a:lnTo>
                <a:lnTo>
                  <a:pt x="2423160" y="972173"/>
                </a:lnTo>
                <a:lnTo>
                  <a:pt x="2423160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1A0E71C-351D-4BF3-AFFE-8E3BFA23A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5253125"/>
            <a:ext cx="3101163" cy="974061"/>
          </a:xfrm>
          <a:custGeom>
            <a:avLst/>
            <a:gdLst>
              <a:gd name="connsiteX0" fmla="*/ 0 w 3099816"/>
              <a:gd name="connsiteY0" fmla="*/ 0 h 974061"/>
              <a:gd name="connsiteX1" fmla="*/ 2424474 w 3099816"/>
              <a:gd name="connsiteY1" fmla="*/ 0 h 974061"/>
              <a:gd name="connsiteX2" fmla="*/ 3099816 w 3099816"/>
              <a:gd name="connsiteY2" fmla="*/ 972850 h 974061"/>
              <a:gd name="connsiteX3" fmla="*/ 3099816 w 3099816"/>
              <a:gd name="connsiteY3" fmla="*/ 974061 h 974061"/>
              <a:gd name="connsiteX4" fmla="*/ 0 w 3099816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9816" h="974061">
                <a:moveTo>
                  <a:pt x="0" y="0"/>
                </a:moveTo>
                <a:lnTo>
                  <a:pt x="2424474" y="0"/>
                </a:lnTo>
                <a:lnTo>
                  <a:pt x="3099816" y="972850"/>
                </a:lnTo>
                <a:lnTo>
                  <a:pt x="3099816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1543544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5C69E0-2BEE-4206-AB0A-09A65ED1EB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04155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DA438E7-92B4-4EF9-BC1F-B4F9A7E1D4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86140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570997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4E5591F-C2D7-42D3-B32B-89B5F17DE3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4777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CA33253-B482-4710-B68E-A839F02D34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3764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3E1F0B7F-B1AA-40AD-9822-07A4E53B7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92751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D27323BF-97A3-45F1-BDF3-EA3ECA79C8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71738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5051A70-AA46-49C9-AE82-61CC58300A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0725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5085770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78EB52D-C2E9-4133-8926-5B838661C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56402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D6F64E-3E52-440A-810A-A47C67F52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AC36FE-D418-425D-9A59-C209250904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C2304E7-757B-4115-91BB-CB97A7ED70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2819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70EF3AC-D2D6-40D2-9D3B-8B6F3C077E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9236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0478043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- Core V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0617747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- Core Va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6607820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329813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433F5AE-8140-447C-908B-DB6D20F63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6931" y="1838526"/>
            <a:ext cx="329813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A613706-4CD0-433D-B9F6-4ED579CEE0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14891" y="1838525"/>
            <a:ext cx="329813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8238688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249429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C839861-2A80-4C60-9C9E-628DFCBC6F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96227" y="1838527"/>
            <a:ext cx="249429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660FD57-D9F6-4E45-9E15-7E59E3355F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13483" y="1838527"/>
            <a:ext cx="249429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E18FE7-B5B5-44C4-91FF-C354D44A9B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30739" y="1838527"/>
            <a:ext cx="249429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8270557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-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329813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433F5AE-8140-447C-908B-DB6D20F63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6931" y="1838526"/>
            <a:ext cx="329813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A613706-4CD0-433D-B9F6-4ED579CEE0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14891" y="1838526"/>
            <a:ext cx="3298138" cy="25302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0216093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-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C839861-2A80-4C60-9C9E-628DFCBC6F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96227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660FD57-D9F6-4E45-9E15-7E59E3355F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13483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E18FE7-B5B5-44C4-91FF-C354D44A9B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30739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51334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17EF56-0B7F-4B44-8B44-C283C04C9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9942" y="0"/>
            <a:ext cx="7522058" cy="6858000"/>
          </a:xfrm>
          <a:custGeom>
            <a:avLst/>
            <a:gdLst>
              <a:gd name="connsiteX0" fmla="*/ 2841201 w 7522058"/>
              <a:gd name="connsiteY0" fmla="*/ 0 h 6858000"/>
              <a:gd name="connsiteX1" fmla="*/ 7522058 w 7522058"/>
              <a:gd name="connsiteY1" fmla="*/ 0 h 6858000"/>
              <a:gd name="connsiteX2" fmla="*/ 7522058 w 7522058"/>
              <a:gd name="connsiteY2" fmla="*/ 6858000 h 6858000"/>
              <a:gd name="connsiteX3" fmla="*/ 0 w 75220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058" h="6858000">
                <a:moveTo>
                  <a:pt x="2841201" y="0"/>
                </a:moveTo>
                <a:lnTo>
                  <a:pt x="7522058" y="0"/>
                </a:lnTo>
                <a:lnTo>
                  <a:pt x="7522058" y="6858000"/>
                </a:lnTo>
                <a:lnTo>
                  <a:pt x="0" y="68580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0082723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78EB52D-C2E9-4133-8926-5B838661C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770" y="1711428"/>
            <a:ext cx="3138792" cy="20629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E2C3486-FD06-4FDA-8247-6712E9DC54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26604" y="1711428"/>
            <a:ext cx="3138792" cy="20629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B112BEA-608F-4A5F-9B18-E9D08CD071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73438" y="1711428"/>
            <a:ext cx="3138792" cy="20629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D6F64E-3E52-440A-810A-A47C67F52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AC36FE-D418-425D-9A59-C209250904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8668012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87B0-DBBA-174B-95D3-BA2AE747C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39970-5DF5-C50D-4F00-D5DC04A7D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B18A6-3CC8-0B56-0518-57223AF42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452C-870E-4449-A23F-C571BCEF1E7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4538B-0D20-3A31-5CA9-3ED9D0026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1B305-4DF1-5150-1CBB-AF03A3F77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C33-0CF6-46A8-BC1A-9DAC72A5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9844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B4317-872B-1DEF-0087-0D0800F6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7E37-ACE4-EB81-4107-A867568E6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1C1EC-69F6-541B-C946-18754610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452C-870E-4449-A23F-C571BCEF1E7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460CF-C983-93A4-3209-369F49CBC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51DA7-06E6-1095-7BB9-8299D10F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C33-0CF6-46A8-BC1A-9DAC72A5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7600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A0A63-AEA8-85B7-F690-864780CD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8C87E-828F-F38F-2E75-F825BC61B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77353-49D3-CD63-7E7B-14263957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452C-870E-4449-A23F-C571BCEF1E7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BDB05-C278-8368-6AF4-3423B5FB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0019D-52D4-EDB8-E44C-30E2D850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C33-0CF6-46A8-BC1A-9DAC72A5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043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48B8-03E2-329D-87D1-B70BDAA6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F43B9-69B5-E2FB-6641-B8702749C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84CA0-A24F-C8CF-46C6-36416FF84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BCED4-E4AC-726A-B1AB-B818312C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452C-870E-4449-A23F-C571BCEF1E7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568CD-BE25-4B0D-D38D-4773DD923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2FA0-8386-A04D-39BB-717633A3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C33-0CF6-46A8-BC1A-9DAC72A5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2528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CB77A-4CE2-A754-6324-B37EF159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1CFAC-273E-8E03-7569-F4A010E2F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AEDCF-C4F4-E307-E1AD-4DB9532B2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2C843-598A-9254-7CE5-0864983D8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2627EA-C41B-69A0-5AE5-B2356DE32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634FD1-FB26-927A-01CB-3832042A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452C-870E-4449-A23F-C571BCEF1E7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2A0180-9E31-E268-EDB7-800C3D72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133F67-1D39-8928-1CFB-F5A4CA09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C33-0CF6-46A8-BC1A-9DAC72A5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053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FC3-D889-5581-F4E6-915160F87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8B6E4-D94F-5A43-0E6F-09823011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452C-870E-4449-A23F-C571BCEF1E7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8E21E-08FC-09C2-9DA8-A401C176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AD7A4-37D1-F2A4-E498-C941838C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C33-0CF6-46A8-BC1A-9DAC72A5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0159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D59879-2963-29DD-6723-FD97CF0E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452C-870E-4449-A23F-C571BCEF1E7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3C723-348A-DB64-9F4B-A240B8CA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7257C-6749-8AE9-32AF-756A2B3F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C33-0CF6-46A8-BC1A-9DAC72A5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7767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A7F5-7F8A-6138-C036-EEBFC2DF7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C93B-4C71-EF7E-85AE-A56DBB0B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5D9CE-B873-383C-3DFC-94E6ED236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51501-A865-0B39-82E8-1E15BFE8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452C-870E-4449-A23F-C571BCEF1E7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449F1-66BF-FAC2-2C43-9FD4D920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ADF96-A2B9-FC8F-35FB-1B552FEF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C33-0CF6-46A8-BC1A-9DAC72A5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179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98C1-4543-74D5-2217-DE514487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3C1EBB-23E9-4922-9B00-F887D25F6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F9416-7628-614E-1CBC-900B64E3C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B4949-3A13-EA39-90C8-6162E900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452C-870E-4449-A23F-C571BCEF1E7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FB6CB-9D42-A120-77E5-BB4F811F1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5861B-9CB8-99BB-0576-BAA43380B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C33-0CF6-46A8-BC1A-9DAC72A5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51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0615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3329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6043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8757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1471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65547267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52115-C28D-C9F6-824B-6DDDC34D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18DDA-D33A-278B-279E-1CEFE843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ED9BB-A60A-8139-F812-B55AACDC4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452C-870E-4449-A23F-C571BCEF1E7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E174C-10C8-4540-2EA1-DF1D08388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4EA92-9ACB-A465-7C70-B93EF4B1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C33-0CF6-46A8-BC1A-9DAC72A5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4835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3B3F1-B31F-D595-11EF-9FA9695B9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EC6CD-ED8A-B851-6BCC-B465E4126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6CBE1-4055-078E-4AA0-243B20D7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452C-870E-4449-A23F-C571BCEF1E7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E163E-6C54-DC07-1467-D2C81D22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9B1BC-9AA1-7555-F66A-2E75A2AF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C33-0CF6-46A8-BC1A-9DAC72A5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33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11881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6043" y="6320959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90648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4697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4023169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58628" y="0"/>
            <a:ext cx="3933371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29419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9087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205128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632808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1903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973771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6383300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21065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4924258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91997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821737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492297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774073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2105214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638201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576919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400" y="-21429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7850023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10667781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5032265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504666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250317C6-C772-449B-9F9F-CE0F985FFB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5480" y="26416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1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50FF9DA8-2939-47D5-859E-0ACC3CAD4E0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4728" y="203200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4A85D495-D266-41F1-9A85-20780DF015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80560" y="2029969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246F8D1-6FCD-4631-821B-6C370F2743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6392" y="2027938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29323EEF-F059-4662-B4AA-C5B595CC06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49400" y="3426969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6A90917-5119-49EF-AFD1-AF8E2644F4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49400" y="4571996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09EF0DF-BB8F-453F-B2F1-970DC543DE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49400" y="5717023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8C4399B8-A079-445D-BC01-7B441E8B9D9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74751" y="3424938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9D25FD18-84AF-432B-8167-EE17B21F7C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74751" y="4569965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D518740-B79D-4024-923C-A9906DD7A0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74751" y="5714992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E1CED3D6-E200-4BDA-B9A6-A7D3B9D39C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00102" y="3422907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A0B90ED8-4771-4D59-830A-DEC3ECB1D8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0102" y="4567934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790815C2-8DA4-4AD0-B5E4-C75298846B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00102" y="5712961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87457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48FE0B49-438A-4697-BED4-A1DA446CC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096" y="2712720"/>
            <a:ext cx="1152144" cy="115214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19E73588-671A-4158-BC02-A3E6DF6A05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36602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019C69FD-6D54-43F3-8A91-093401B05F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6602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66CC4F92-5AFE-4CF9-A858-79C8C04DF2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6602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7352C0B4-6ECC-4BF3-A489-F8E154CAD5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2278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80DC32B0-0114-446B-ACE8-F474BA4941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12278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897F5626-2AEF-4FE4-B7EB-6926B761077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12278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66E477BA-9A6F-485B-8171-9E311CAC58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88166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17E5DA01-0A53-4DF2-B657-0113B38C94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88166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B0B098FF-B12E-41AB-82AB-9594BCBB8A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8166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09B9146E-59CB-4BAA-B709-9B124D784E3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64054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2334E184-F100-455D-A55F-A16261E1BB2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64054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9" name="Picture Placeholder 8">
            <a:extLst>
              <a:ext uri="{FF2B5EF4-FFF2-40B4-BE49-F238E27FC236}">
                <a16:creationId xmlns:a16="http://schemas.microsoft.com/office/drawing/2014/main" id="{3B65DEE2-C210-4A0C-B2A2-4CE4B32F920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364054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552340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8">
            <a:extLst>
              <a:ext uri="{FF2B5EF4-FFF2-40B4-BE49-F238E27FC236}">
                <a16:creationId xmlns:a16="http://schemas.microsoft.com/office/drawing/2014/main" id="{66068FA8-2637-46AD-95C0-31E1D8DB49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754" y="2686613"/>
            <a:ext cx="1508760" cy="15087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tx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7" name="Picture Placeholder 8">
            <a:extLst>
              <a:ext uri="{FF2B5EF4-FFF2-40B4-BE49-F238E27FC236}">
                <a16:creationId xmlns:a16="http://schemas.microsoft.com/office/drawing/2014/main" id="{33EF8E77-D2F0-4A06-9177-459D02C24E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92639" y="1331088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8" name="Picture Placeholder 8">
            <a:extLst>
              <a:ext uri="{FF2B5EF4-FFF2-40B4-BE49-F238E27FC236}">
                <a16:creationId xmlns:a16="http://schemas.microsoft.com/office/drawing/2014/main" id="{D8BF1074-A2EC-4E50-87D6-E1260C316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9182" y="1327422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9" name="Picture Placeholder 8">
            <a:extLst>
              <a:ext uri="{FF2B5EF4-FFF2-40B4-BE49-F238E27FC236}">
                <a16:creationId xmlns:a16="http://schemas.microsoft.com/office/drawing/2014/main" id="{380FDF83-57E5-4728-9924-63E0B5D649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95276" y="4292471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0" name="Picture Placeholder 8">
            <a:extLst>
              <a:ext uri="{FF2B5EF4-FFF2-40B4-BE49-F238E27FC236}">
                <a16:creationId xmlns:a16="http://schemas.microsoft.com/office/drawing/2014/main" id="{7F5DF19D-7CE4-4BD5-A2C8-498D99B518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71819" y="4288805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1" name="Picture Placeholder 8">
            <a:extLst>
              <a:ext uri="{FF2B5EF4-FFF2-40B4-BE49-F238E27FC236}">
                <a16:creationId xmlns:a16="http://schemas.microsoft.com/office/drawing/2014/main" id="{BB1262CE-92F4-4C27-89D4-026927D7AB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45274" y="70534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866DA92A-217B-4F8A-BAEF-B8E231FFFF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45274" y="233924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3" name="Picture Placeholder 8">
            <a:extLst>
              <a:ext uri="{FF2B5EF4-FFF2-40B4-BE49-F238E27FC236}">
                <a16:creationId xmlns:a16="http://schemas.microsoft.com/office/drawing/2014/main" id="{88DC54F5-3CEA-4EFF-95C3-B950353D7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24226" y="3673998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4" name="Picture Placeholder 8">
            <a:extLst>
              <a:ext uri="{FF2B5EF4-FFF2-40B4-BE49-F238E27FC236}">
                <a16:creationId xmlns:a16="http://schemas.microsoft.com/office/drawing/2014/main" id="{6321C9A8-3CD0-4BF1-9461-3E5A5C95CB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24226" y="530789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5" name="Picture Placeholder 8">
            <a:extLst>
              <a:ext uri="{FF2B5EF4-FFF2-40B4-BE49-F238E27FC236}">
                <a16:creationId xmlns:a16="http://schemas.microsoft.com/office/drawing/2014/main" id="{DFCACA5D-9816-49C4-BD9A-955C6793E0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4503" y="69190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6" name="Picture Placeholder 8">
            <a:extLst>
              <a:ext uri="{FF2B5EF4-FFF2-40B4-BE49-F238E27FC236}">
                <a16:creationId xmlns:a16="http://schemas.microsoft.com/office/drawing/2014/main" id="{C205DF09-0002-4EF2-997E-430D25CB50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74503" y="232580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7" name="Picture Placeholder 8">
            <a:extLst>
              <a:ext uri="{FF2B5EF4-FFF2-40B4-BE49-F238E27FC236}">
                <a16:creationId xmlns:a16="http://schemas.microsoft.com/office/drawing/2014/main" id="{2D6D14E5-A545-4356-A3A7-C188EE1B3E7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74503" y="363588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8" name="Picture Placeholder 8">
            <a:extLst>
              <a:ext uri="{FF2B5EF4-FFF2-40B4-BE49-F238E27FC236}">
                <a16:creationId xmlns:a16="http://schemas.microsoft.com/office/drawing/2014/main" id="{FD02FC8B-9FB0-415C-A49B-D1CD356A9FC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74503" y="5269776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9" name="Picture Placeholder 8">
            <a:extLst>
              <a:ext uri="{FF2B5EF4-FFF2-40B4-BE49-F238E27FC236}">
                <a16:creationId xmlns:a16="http://schemas.microsoft.com/office/drawing/2014/main" id="{9CD4256F-63B2-417D-B34B-2A0A5AC273C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926742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0" name="Picture Placeholder 8">
            <a:extLst>
              <a:ext uri="{FF2B5EF4-FFF2-40B4-BE49-F238E27FC236}">
                <a16:creationId xmlns:a16="http://schemas.microsoft.com/office/drawing/2014/main" id="{96907598-676B-48B5-BDC1-A53BE4C1E9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2217" y="8427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1" name="Picture Placeholder 8">
            <a:extLst>
              <a:ext uri="{FF2B5EF4-FFF2-40B4-BE49-F238E27FC236}">
                <a16:creationId xmlns:a16="http://schemas.microsoft.com/office/drawing/2014/main" id="{770E42F9-2AA9-4DA6-9E4E-D05CECAD90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57692" y="8392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2" name="Picture Placeholder 8">
            <a:extLst>
              <a:ext uri="{FF2B5EF4-FFF2-40B4-BE49-F238E27FC236}">
                <a16:creationId xmlns:a16="http://schemas.microsoft.com/office/drawing/2014/main" id="{A1754D1B-68CB-4442-87F0-E2F31E1B587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916750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3" name="Picture Placeholder 8">
            <a:extLst>
              <a:ext uri="{FF2B5EF4-FFF2-40B4-BE49-F238E27FC236}">
                <a16:creationId xmlns:a16="http://schemas.microsoft.com/office/drawing/2014/main" id="{7D1C1E09-2A16-4FEC-B8A3-D1B4083940E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32225" y="2476459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4" name="Picture Placeholder 8">
            <a:extLst>
              <a:ext uri="{FF2B5EF4-FFF2-40B4-BE49-F238E27FC236}">
                <a16:creationId xmlns:a16="http://schemas.microsoft.com/office/drawing/2014/main" id="{BCD2E565-E990-4B1B-85AE-7143D1FA06B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7700" y="2473033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5" name="Picture Placeholder 8">
            <a:extLst>
              <a:ext uri="{FF2B5EF4-FFF2-40B4-BE49-F238E27FC236}">
                <a16:creationId xmlns:a16="http://schemas.microsoft.com/office/drawing/2014/main" id="{67D67D3C-CE66-4636-9527-F700EB98D0A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906758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6" name="Picture Placeholder 8">
            <a:extLst>
              <a:ext uri="{FF2B5EF4-FFF2-40B4-BE49-F238E27FC236}">
                <a16:creationId xmlns:a16="http://schemas.microsoft.com/office/drawing/2014/main" id="{D7E351BA-5E83-483D-84F4-D2884AAEA2E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22233" y="380837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7" name="Picture Placeholder 8">
            <a:extLst>
              <a:ext uri="{FF2B5EF4-FFF2-40B4-BE49-F238E27FC236}">
                <a16:creationId xmlns:a16="http://schemas.microsoft.com/office/drawing/2014/main" id="{66A54BFA-DE48-4985-9FA5-6E10124C56F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37708" y="380494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8" name="Picture Placeholder 8">
            <a:extLst>
              <a:ext uri="{FF2B5EF4-FFF2-40B4-BE49-F238E27FC236}">
                <a16:creationId xmlns:a16="http://schemas.microsoft.com/office/drawing/2014/main" id="{02772560-D101-4C4D-B97E-B38A28D9E44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896766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9" name="Picture Placeholder 8">
            <a:extLst>
              <a:ext uri="{FF2B5EF4-FFF2-40B4-BE49-F238E27FC236}">
                <a16:creationId xmlns:a16="http://schemas.microsoft.com/office/drawing/2014/main" id="{AB61F6BE-B271-4530-845F-35CA191D8EA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12241" y="544836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0" name="Picture Placeholder 8">
            <a:extLst>
              <a:ext uri="{FF2B5EF4-FFF2-40B4-BE49-F238E27FC236}">
                <a16:creationId xmlns:a16="http://schemas.microsoft.com/office/drawing/2014/main" id="{19D02F03-5644-4AE5-BEF7-17412F06BC5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7716" y="544493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1" name="Picture Placeholder 8">
            <a:extLst>
              <a:ext uri="{FF2B5EF4-FFF2-40B4-BE49-F238E27FC236}">
                <a16:creationId xmlns:a16="http://schemas.microsoft.com/office/drawing/2014/main" id="{4BCF2ED0-91A6-401C-B79B-86BFA50DB1A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1297356" y="85299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2" name="Picture Placeholder 8">
            <a:extLst>
              <a:ext uri="{FF2B5EF4-FFF2-40B4-BE49-F238E27FC236}">
                <a16:creationId xmlns:a16="http://schemas.microsoft.com/office/drawing/2014/main" id="{DF269E06-59F2-4ED1-AB0F-086AD50FC2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512831" y="84956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3" name="Picture Placeholder 8">
            <a:extLst>
              <a:ext uri="{FF2B5EF4-FFF2-40B4-BE49-F238E27FC236}">
                <a16:creationId xmlns:a16="http://schemas.microsoft.com/office/drawing/2014/main" id="{63F5880C-2E87-43FF-B725-53645AB701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728306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4" name="Picture Placeholder 8">
            <a:extLst>
              <a:ext uri="{FF2B5EF4-FFF2-40B4-BE49-F238E27FC236}">
                <a16:creationId xmlns:a16="http://schemas.microsoft.com/office/drawing/2014/main" id="{601DF9A3-F4AD-41B7-AACC-D9E4D4F1262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287364" y="2486737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5" name="Picture Placeholder 8">
            <a:extLst>
              <a:ext uri="{FF2B5EF4-FFF2-40B4-BE49-F238E27FC236}">
                <a16:creationId xmlns:a16="http://schemas.microsoft.com/office/drawing/2014/main" id="{C56A9E6B-7C5F-4538-87E5-44FB6BC5CDB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502839" y="2483311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6" name="Picture Placeholder 8">
            <a:extLst>
              <a:ext uri="{FF2B5EF4-FFF2-40B4-BE49-F238E27FC236}">
                <a16:creationId xmlns:a16="http://schemas.microsoft.com/office/drawing/2014/main" id="{F6A2F051-5D67-42F9-8E30-17755461B5E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18314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7" name="Picture Placeholder 8">
            <a:extLst>
              <a:ext uri="{FF2B5EF4-FFF2-40B4-BE49-F238E27FC236}">
                <a16:creationId xmlns:a16="http://schemas.microsoft.com/office/drawing/2014/main" id="{B396C36B-C3DC-4D20-89FA-F63AE2E4AF7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277372" y="381865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8" name="Picture Placeholder 8">
            <a:extLst>
              <a:ext uri="{FF2B5EF4-FFF2-40B4-BE49-F238E27FC236}">
                <a16:creationId xmlns:a16="http://schemas.microsoft.com/office/drawing/2014/main" id="{D505CDB7-CE92-413A-A3AF-B8A9CC138D2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492847" y="381522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9" name="Picture Placeholder 8">
            <a:extLst>
              <a:ext uri="{FF2B5EF4-FFF2-40B4-BE49-F238E27FC236}">
                <a16:creationId xmlns:a16="http://schemas.microsoft.com/office/drawing/2014/main" id="{D04DBBDA-667D-40D9-9DC3-0F5367C017B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708322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0" name="Picture Placeholder 8">
            <a:extLst>
              <a:ext uri="{FF2B5EF4-FFF2-40B4-BE49-F238E27FC236}">
                <a16:creationId xmlns:a16="http://schemas.microsoft.com/office/drawing/2014/main" id="{D4E16706-E411-4712-B188-AF2AD4B7CD1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267380" y="54586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1" name="Picture Placeholder 8">
            <a:extLst>
              <a:ext uri="{FF2B5EF4-FFF2-40B4-BE49-F238E27FC236}">
                <a16:creationId xmlns:a16="http://schemas.microsoft.com/office/drawing/2014/main" id="{BF6B0617-A8FA-4BFA-9AE1-DCCA0275478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482855" y="54552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2" name="Picture Placeholder 8">
            <a:extLst>
              <a:ext uri="{FF2B5EF4-FFF2-40B4-BE49-F238E27FC236}">
                <a16:creationId xmlns:a16="http://schemas.microsoft.com/office/drawing/2014/main" id="{FCAE3A4A-4936-4D9B-B57E-D49956479EB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698330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280419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239972C1-1CC5-44CD-8765-71062EE01AF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54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267D756E-4375-4695-AE84-745FA473D5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852416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2BBB546-4041-467C-A9FA-AF974BB743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3642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05596D81-D8BF-4B58-AFEB-0C082C1427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53863" y="1650630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91320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8">
            <a:extLst>
              <a:ext uri="{FF2B5EF4-FFF2-40B4-BE49-F238E27FC236}">
                <a16:creationId xmlns:a16="http://schemas.microsoft.com/office/drawing/2014/main" id="{0B4C5BC0-161D-405D-B44A-C359294637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2655" y="118788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9" name="Picture Placeholder 8">
            <a:extLst>
              <a:ext uri="{FF2B5EF4-FFF2-40B4-BE49-F238E27FC236}">
                <a16:creationId xmlns:a16="http://schemas.microsoft.com/office/drawing/2014/main" id="{A3C10927-F781-46A0-A099-BB0BBE7D43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38800" y="2925563"/>
            <a:ext cx="914400" cy="9144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7" name="Picture Placeholder 8">
            <a:extLst>
              <a:ext uri="{FF2B5EF4-FFF2-40B4-BE49-F238E27FC236}">
                <a16:creationId xmlns:a16="http://schemas.microsoft.com/office/drawing/2014/main" id="{2FCA5839-7872-4514-AF2E-791BCBC1BE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8361" y="100112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8" name="Picture Placeholder 8">
            <a:extLst>
              <a:ext uri="{FF2B5EF4-FFF2-40B4-BE49-F238E27FC236}">
                <a16:creationId xmlns:a16="http://schemas.microsoft.com/office/drawing/2014/main" id="{EFA11C0F-56FF-4A0F-8F11-21844F67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80540" y="14272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9" name="Picture Placeholder 8">
            <a:extLst>
              <a:ext uri="{FF2B5EF4-FFF2-40B4-BE49-F238E27FC236}">
                <a16:creationId xmlns:a16="http://schemas.microsoft.com/office/drawing/2014/main" id="{86428624-FE8E-4FFB-BEBC-710D184D24F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70214" y="24717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0" name="Picture Placeholder 8">
            <a:extLst>
              <a:ext uri="{FF2B5EF4-FFF2-40B4-BE49-F238E27FC236}">
                <a16:creationId xmlns:a16="http://schemas.microsoft.com/office/drawing/2014/main" id="{6DCD676A-85B1-4C4A-9C2B-74261B5607C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62585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1" name="Picture Placeholder 8">
            <a:extLst>
              <a:ext uri="{FF2B5EF4-FFF2-40B4-BE49-F238E27FC236}">
                <a16:creationId xmlns:a16="http://schemas.microsoft.com/office/drawing/2014/main" id="{DA3808B3-8D43-47DE-A650-F878D4474F9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23811" y="455071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2" name="Picture Placeholder 8">
            <a:extLst>
              <a:ext uri="{FF2B5EF4-FFF2-40B4-BE49-F238E27FC236}">
                <a16:creationId xmlns:a16="http://schemas.microsoft.com/office/drawing/2014/main" id="{59B91156-8CA0-4400-9D36-F89FDB76518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6475" y="494355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3" name="Picture Placeholder 8">
            <a:extLst>
              <a:ext uri="{FF2B5EF4-FFF2-40B4-BE49-F238E27FC236}">
                <a16:creationId xmlns:a16="http://schemas.microsoft.com/office/drawing/2014/main" id="{D71CAAF9-AEC2-4F1D-8EAA-1D42436837F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45060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4" name="Picture Placeholder 8">
            <a:extLst>
              <a:ext uri="{FF2B5EF4-FFF2-40B4-BE49-F238E27FC236}">
                <a16:creationId xmlns:a16="http://schemas.microsoft.com/office/drawing/2014/main" id="{BD60C6E4-36A9-487E-AD74-F1D75BE2EED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23218" y="374380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5" name="Picture Placeholder 8">
            <a:extLst>
              <a:ext uri="{FF2B5EF4-FFF2-40B4-BE49-F238E27FC236}">
                <a16:creationId xmlns:a16="http://schemas.microsoft.com/office/drawing/2014/main" id="{6316BD0B-6DC2-4B48-A06A-5F7A0F89FB1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17636" y="355829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6" name="Picture Placeholder 8">
            <a:extLst>
              <a:ext uri="{FF2B5EF4-FFF2-40B4-BE49-F238E27FC236}">
                <a16:creationId xmlns:a16="http://schemas.microsoft.com/office/drawing/2014/main" id="{D4A16BB5-AD46-495C-8BC7-BEBEEA77BC3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17636" y="2420237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7" name="Picture Placeholder 8">
            <a:extLst>
              <a:ext uri="{FF2B5EF4-FFF2-40B4-BE49-F238E27FC236}">
                <a16:creationId xmlns:a16="http://schemas.microsoft.com/office/drawing/2014/main" id="{90F84B1B-5EF2-4C93-92C0-606B080E401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53495" y="220342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5" name="Picture Placeholder 8">
            <a:extLst>
              <a:ext uri="{FF2B5EF4-FFF2-40B4-BE49-F238E27FC236}">
                <a16:creationId xmlns:a16="http://schemas.microsoft.com/office/drawing/2014/main" id="{4A883598-40F9-4E10-B266-6957BBA82AB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49049" y="12046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6" name="Picture Placeholder 8">
            <a:extLst>
              <a:ext uri="{FF2B5EF4-FFF2-40B4-BE49-F238E27FC236}">
                <a16:creationId xmlns:a16="http://schemas.microsoft.com/office/drawing/2014/main" id="{3BF05BFD-F662-471D-B251-9D42B382632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792718" y="99966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7" name="Picture Placeholder 8">
            <a:extLst>
              <a:ext uri="{FF2B5EF4-FFF2-40B4-BE49-F238E27FC236}">
                <a16:creationId xmlns:a16="http://schemas.microsoft.com/office/drawing/2014/main" id="{6F9B5C56-8143-4C0D-8734-7081641B2B2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03995" y="144217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8" name="Picture Placeholder 8">
            <a:extLst>
              <a:ext uri="{FF2B5EF4-FFF2-40B4-BE49-F238E27FC236}">
                <a16:creationId xmlns:a16="http://schemas.microsoft.com/office/drawing/2014/main" id="{6D9132E3-8A4D-4821-BEEC-6EBF339D65C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534045" y="247365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9" name="Picture Placeholder 8">
            <a:extLst>
              <a:ext uri="{FF2B5EF4-FFF2-40B4-BE49-F238E27FC236}">
                <a16:creationId xmlns:a16="http://schemas.microsoft.com/office/drawing/2014/main" id="{6A7F4C01-6C35-4582-B68D-802CC25921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63300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0" name="Picture Placeholder 8">
            <a:extLst>
              <a:ext uri="{FF2B5EF4-FFF2-40B4-BE49-F238E27FC236}">
                <a16:creationId xmlns:a16="http://schemas.microsoft.com/office/drawing/2014/main" id="{9BC0C66E-8EFB-451F-B3F1-C17E8E7DBD2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884217" y="457088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1" name="Picture Placeholder 8">
            <a:extLst>
              <a:ext uri="{FF2B5EF4-FFF2-40B4-BE49-F238E27FC236}">
                <a16:creationId xmlns:a16="http://schemas.microsoft.com/office/drawing/2014/main" id="{5BC5CBF4-87EE-43BE-B645-C7BAA2938F9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61603" y="496733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2" name="Picture Placeholder 8">
            <a:extLst>
              <a:ext uri="{FF2B5EF4-FFF2-40B4-BE49-F238E27FC236}">
                <a16:creationId xmlns:a16="http://schemas.microsoft.com/office/drawing/2014/main" id="{8AEE33F3-F875-46C8-B436-85AF77B6F03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662022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3" name="Picture Placeholder 8">
            <a:extLst>
              <a:ext uri="{FF2B5EF4-FFF2-40B4-BE49-F238E27FC236}">
                <a16:creationId xmlns:a16="http://schemas.microsoft.com/office/drawing/2014/main" id="{4551C2B7-736E-4290-AD09-3979B00AEA5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74699" y="3714679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4" name="Picture Placeholder 8">
            <a:extLst>
              <a:ext uri="{FF2B5EF4-FFF2-40B4-BE49-F238E27FC236}">
                <a16:creationId xmlns:a16="http://schemas.microsoft.com/office/drawing/2014/main" id="{470B5DCB-3499-4690-B98F-908E563759C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297296" y="355428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5" name="Picture Placeholder 8">
            <a:extLst>
              <a:ext uri="{FF2B5EF4-FFF2-40B4-BE49-F238E27FC236}">
                <a16:creationId xmlns:a16="http://schemas.microsoft.com/office/drawing/2014/main" id="{B7492971-0553-4F18-B156-2309E601A30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7302" y="24558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6" name="Picture Placeholder 8">
            <a:extLst>
              <a:ext uri="{FF2B5EF4-FFF2-40B4-BE49-F238E27FC236}">
                <a16:creationId xmlns:a16="http://schemas.microsoft.com/office/drawing/2014/main" id="{65DCAFA3-E66E-41D0-B9F9-14845E8E7E6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153405" y="222672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713872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44D5865-E328-4EBA-A882-4D6E9AF953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1600" y="2286964"/>
            <a:ext cx="1828800" cy="18288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E8C130C9-0D03-4956-B952-6B7AE1EBB7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198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41D987BD-6224-4583-9A01-262F005092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5970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04092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59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27530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4987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82113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68071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ADD8A4-B769-4D8A-9278-A71EC01C4C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3795460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4E63CE1-9C33-4246-BBF7-5AB1147C21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4096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2980991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769D50F-9678-42EA-A10A-87EDA49577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8192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26513983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6F21E6F-DBA5-44F3-B07B-220A96805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62288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250704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384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2286000"/>
            <a:ext cx="6120385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0384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873491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286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5931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A07FE811-3899-4933-8BDA-247CEB65A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97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82D90691-24DF-4E32-9FDC-47A7AEF3AA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28751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A75AF2CC-BD8C-4192-B345-D290DFBC14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6828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77847559-78FC-40D0-8B35-1D5B2FF75B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64905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E22E7396-7BA7-4BB0-B445-4F1DFCA150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597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1D0C9FFC-2493-4D2B-8980-624D63B91B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0674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BB272A9B-F15E-4387-A5C7-3165E3F18B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6828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20F8B96F-AA47-4A79-BE24-11BAB9B304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64905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21C2B63-0D84-4402-8E47-CDBB431CF83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597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904C7AF-1D52-43D4-AA91-651717389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10674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7C69FF0-197B-4869-85CD-B16E044D58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28751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A9A2E652-BE71-48F6-ACE3-B6F152A0C26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64905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5137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0" y="1280160"/>
            <a:ext cx="10080000" cy="4339140"/>
          </a:xfrm>
          <a:prstGeom prst="roundRect">
            <a:avLst>
              <a:gd name="adj" fmla="val 4256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769490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72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22248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34227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9255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9281876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10412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615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23707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46717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9925555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277845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127566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2713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54272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20773126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242506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127479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012451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576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670339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524177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904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1823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9743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325457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1178949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0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40495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1969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3416525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2985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1934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848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3904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9407221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47583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29663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1174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75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2993412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8AF14F-B91A-4525-9FC3-906CA55DF4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0035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9E1089C-DA26-4567-80E3-FC02DE8DC8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99164" y="1038253"/>
            <a:ext cx="1581444" cy="165054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0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308920F-1571-4BFA-8936-87C3E7108F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50438" y="3084471"/>
            <a:ext cx="4127410" cy="412700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34212EE7-C5F0-498F-BF8A-EB115A480E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0" y="5266481"/>
            <a:ext cx="3017520" cy="30175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endParaRPr lang="en-US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2576C70C-F0B4-4643-9156-5D60A30A9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98587" y="4572001"/>
            <a:ext cx="798488" cy="83337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"/>
          </a:effectLst>
        </p:spPr>
        <p:txBody>
          <a:bodyPr anchor="ctr"/>
          <a:lstStyle>
            <a:lvl1pPr algn="ctr">
              <a:buNone/>
              <a:defRPr lang="en-US" sz="8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F1C4E8-111B-43EC-9F80-56359575A3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7503" y="132178"/>
            <a:ext cx="2468446" cy="24688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ACFAFF-6652-4B72-9E5F-407C35BA97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352" y="3136292"/>
            <a:ext cx="2011680" cy="2011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9D6ED562-01CE-46BE-834B-7F5B1A54B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63700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7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B382753-1A75-400D-BAD8-40ED8917F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4339" y="130214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63500"/>
          </a:effectLst>
        </p:spPr>
        <p:txBody>
          <a:bodyPr anchor="ctr"/>
          <a:lstStyle>
            <a:lvl1pPr algn="ctr">
              <a:buNone/>
              <a:defRPr lang="en-US" sz="500" dirty="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7837801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617786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75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75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5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824023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5EB9E2-5CF6-4158-B487-46CB14AA0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F6E7D3E-059B-4787-9FBA-586D48F302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D26D223-3850-4A37-AEC3-117112E872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105929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076210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375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2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10302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09901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10302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3373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086081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7E0A86C-F249-4079-BA4A-6A16C65C66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44835" y="378098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175303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44835" y="378096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36F30A5-5A84-4E00-8FE3-7050D9A095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0379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2" y="304803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683D6DE-1CC4-4BCE-A91B-FA3E6CDC86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74142" y="304802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9C93911-5945-424A-A236-499D0A7F87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14912" y="304801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07ED3E2-B617-4B93-AFCA-615DD62481B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55682" y="304800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86C5337-2AD2-4126-92B4-2029550A68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96451" y="304799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932260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8799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145A55DB-EAA4-447D-8CE0-01125CDB10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8799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C6886552-59AC-49A7-AD60-6518E11398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2151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548446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6056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A93B2D8-9D17-4C2C-A9E9-C39382853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75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9C6514A-243B-4849-87AC-D238495CDE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3094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812BE68-A0A8-4796-9AEC-7DBD4FBDF35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21613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938618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C8B8EBC-E6F0-44CA-AC5F-44123E3947A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349250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29D9F50-9F7A-4C48-A939-5C33CD598A56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3271354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498891EE-8C05-462F-A1DD-6236527EAE50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193458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5D2DD94-5585-4F83-A2A6-3EE6128A1096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115562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205EA35F-3CD6-456E-B2C0-DEE3A9718352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349250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1AF2A07-F7DD-44A0-9BE4-39E1DEE1B594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271354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0E7A495A-9192-4E75-A741-3633EACEFE2E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6193458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06B4AE4-0D40-4FAD-B275-E852C2E80DD0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9115562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271712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4125580-BDE8-4CB7-BB69-A184BD1B64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09903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A209487F-65B1-4C87-9A4D-DB8277308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038591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ACF22224-C498-47A2-AE6A-14ABE507876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567279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972809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0100" y="1706942"/>
            <a:ext cx="4860000" cy="2458657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11900" y="1706943"/>
            <a:ext cx="4860000" cy="2458656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394327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7274" y="2000251"/>
            <a:ext cx="5038725" cy="360045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045575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9BA652E-8DCB-411C-BDCC-2A28B7A37C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0177" y="1076325"/>
            <a:ext cx="4572000" cy="4572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361845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12E3448-F2EF-451E-8014-86C006CB70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2137" y="4343866"/>
            <a:ext cx="1216152" cy="121615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9757859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5671677-28D2-48BB-A020-FECB56CA25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828229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5106253-7B8B-487B-A3B6-10B45F3CCF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5000" y="1950334"/>
            <a:ext cx="2743200" cy="27432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bg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7982183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103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3504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275" y="628650"/>
            <a:ext cx="10839450" cy="56007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932877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34759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9925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093575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3875" y="723900"/>
            <a:ext cx="5400000" cy="54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180434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25655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0743" y="917800"/>
            <a:ext cx="1800000" cy="1800000"/>
          </a:xfrm>
          <a:prstGeom prst="roundRect">
            <a:avLst>
              <a:gd name="adj" fmla="val 743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595482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56000" y="1469342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206767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F6B993A-427A-499E-9D74-1D94D3661D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549000"/>
            <a:ext cx="5605725" cy="5760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088293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434813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4712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44064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514349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900568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44467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01415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9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1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7903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69092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51048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76950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 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76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DF77074-9E02-4EDE-ADEC-20BB7226C1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9224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CA2167E-9435-4A6A-BEAE-A1AC5A5D3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372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9A2505A-688A-4995-8380-650E617030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520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21422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2340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41813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181927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348688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515450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96005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55573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222335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5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389096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89607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47295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26" Type="http://schemas.openxmlformats.org/officeDocument/2006/relationships/slideLayout" Target="../slideLayouts/slideLayout226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68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37" Type="http://schemas.openxmlformats.org/officeDocument/2006/relationships/slideLayout" Target="../slideLayouts/slideLayout237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248" Type="http://schemas.openxmlformats.org/officeDocument/2006/relationships/slideLayout" Target="../slideLayouts/slideLayout248.xml"/><Relationship Id="rId269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2" Type="http://schemas.openxmlformats.org/officeDocument/2006/relationships/slideLayout" Target="../slideLayouts/slideLayout202.xml"/><Relationship Id="rId207" Type="http://schemas.openxmlformats.org/officeDocument/2006/relationships/slideLayout" Target="../slideLayouts/slideLayout207.xml"/><Relationship Id="rId223" Type="http://schemas.openxmlformats.org/officeDocument/2006/relationships/slideLayout" Target="../slideLayouts/slideLayout223.xml"/><Relationship Id="rId228" Type="http://schemas.openxmlformats.org/officeDocument/2006/relationships/slideLayout" Target="../slideLayouts/slideLayout228.xml"/><Relationship Id="rId244" Type="http://schemas.openxmlformats.org/officeDocument/2006/relationships/slideLayout" Target="../slideLayouts/slideLayout244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265" Type="http://schemas.openxmlformats.org/officeDocument/2006/relationships/slideLayout" Target="../slideLayouts/slideLayout265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3" Type="http://schemas.openxmlformats.org/officeDocument/2006/relationships/slideLayout" Target="../slideLayouts/slideLayout213.xml"/><Relationship Id="rId218" Type="http://schemas.openxmlformats.org/officeDocument/2006/relationships/slideLayout" Target="../slideLayouts/slideLayout218.xml"/><Relationship Id="rId234" Type="http://schemas.openxmlformats.org/officeDocument/2006/relationships/slideLayout" Target="../slideLayouts/slideLayout234.xml"/><Relationship Id="rId239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0" Type="http://schemas.openxmlformats.org/officeDocument/2006/relationships/slideLayout" Target="../slideLayouts/slideLayout250.xml"/><Relationship Id="rId255" Type="http://schemas.openxmlformats.org/officeDocument/2006/relationships/slideLayout" Target="../slideLayouts/slideLayout255.xml"/><Relationship Id="rId271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0" Type="http://schemas.openxmlformats.org/officeDocument/2006/relationships/slideLayout" Target="../slideLayouts/slideLayout240.xml"/><Relationship Id="rId245" Type="http://schemas.openxmlformats.org/officeDocument/2006/relationships/slideLayout" Target="../slideLayouts/slideLayout245.xml"/><Relationship Id="rId261" Type="http://schemas.openxmlformats.org/officeDocument/2006/relationships/slideLayout" Target="../slideLayouts/slideLayout261.xml"/><Relationship Id="rId266" Type="http://schemas.openxmlformats.org/officeDocument/2006/relationships/slideLayout" Target="../slideLayouts/slideLayout266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219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0" Type="http://schemas.openxmlformats.org/officeDocument/2006/relationships/slideLayout" Target="../slideLayouts/slideLayout230.xml"/><Relationship Id="rId235" Type="http://schemas.openxmlformats.org/officeDocument/2006/relationships/slideLayout" Target="../slideLayouts/slideLayout235.xml"/><Relationship Id="rId251" Type="http://schemas.openxmlformats.org/officeDocument/2006/relationships/slideLayout" Target="../slideLayouts/slideLayout251.xml"/><Relationship Id="rId256" Type="http://schemas.openxmlformats.org/officeDocument/2006/relationships/slideLayout" Target="../slideLayouts/slideLayout256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0" Type="http://schemas.openxmlformats.org/officeDocument/2006/relationships/slideLayout" Target="../slideLayouts/slideLayout220.xml"/><Relationship Id="rId225" Type="http://schemas.openxmlformats.org/officeDocument/2006/relationships/slideLayout" Target="../slideLayouts/slideLayout225.xml"/><Relationship Id="rId241" Type="http://schemas.openxmlformats.org/officeDocument/2006/relationships/slideLayout" Target="../slideLayouts/slideLayout241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262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730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6" r:id="rId95"/>
    <p:sldLayoutId id="2147483757" r:id="rId96"/>
    <p:sldLayoutId id="2147483758" r:id="rId97"/>
    <p:sldLayoutId id="2147483759" r:id="rId98"/>
    <p:sldLayoutId id="2147483760" r:id="rId99"/>
    <p:sldLayoutId id="2147483761" r:id="rId100"/>
    <p:sldLayoutId id="2147483762" r:id="rId101"/>
    <p:sldLayoutId id="2147483763" r:id="rId102"/>
    <p:sldLayoutId id="2147483764" r:id="rId103"/>
    <p:sldLayoutId id="2147483765" r:id="rId104"/>
    <p:sldLayoutId id="2147483766" r:id="rId105"/>
    <p:sldLayoutId id="2147483767" r:id="rId106"/>
    <p:sldLayoutId id="2147483768" r:id="rId107"/>
    <p:sldLayoutId id="2147483769" r:id="rId108"/>
    <p:sldLayoutId id="2147483770" r:id="rId109"/>
    <p:sldLayoutId id="2147483771" r:id="rId110"/>
    <p:sldLayoutId id="2147483772" r:id="rId111"/>
    <p:sldLayoutId id="2147483773" r:id="rId112"/>
    <p:sldLayoutId id="2147483774" r:id="rId113"/>
    <p:sldLayoutId id="2147483775" r:id="rId114"/>
    <p:sldLayoutId id="2147483776" r:id="rId115"/>
    <p:sldLayoutId id="2147483777" r:id="rId116"/>
    <p:sldLayoutId id="2147483778" r:id="rId117"/>
    <p:sldLayoutId id="2147483779" r:id="rId118"/>
    <p:sldLayoutId id="2147483780" r:id="rId119"/>
    <p:sldLayoutId id="2147483781" r:id="rId120"/>
    <p:sldLayoutId id="2147483782" r:id="rId121"/>
    <p:sldLayoutId id="2147483783" r:id="rId122"/>
    <p:sldLayoutId id="2147483784" r:id="rId123"/>
    <p:sldLayoutId id="2147483785" r:id="rId124"/>
    <p:sldLayoutId id="2147483786" r:id="rId125"/>
    <p:sldLayoutId id="2147483787" r:id="rId126"/>
    <p:sldLayoutId id="2147483788" r:id="rId127"/>
    <p:sldLayoutId id="2147483789" r:id="rId128"/>
    <p:sldLayoutId id="2147483790" r:id="rId129"/>
    <p:sldLayoutId id="2147483791" r:id="rId130"/>
    <p:sldLayoutId id="2147483792" r:id="rId131"/>
    <p:sldLayoutId id="2147483793" r:id="rId132"/>
    <p:sldLayoutId id="2147483794" r:id="rId133"/>
    <p:sldLayoutId id="2147483795" r:id="rId134"/>
    <p:sldLayoutId id="2147483796" r:id="rId135"/>
    <p:sldLayoutId id="2147483797" r:id="rId136"/>
    <p:sldLayoutId id="2147483798" r:id="rId137"/>
    <p:sldLayoutId id="2147483799" r:id="rId138"/>
    <p:sldLayoutId id="2147483800" r:id="rId139"/>
    <p:sldLayoutId id="2147483801" r:id="rId140"/>
    <p:sldLayoutId id="2147483802" r:id="rId141"/>
    <p:sldLayoutId id="2147483803" r:id="rId142"/>
    <p:sldLayoutId id="2147483804" r:id="rId143"/>
    <p:sldLayoutId id="2147483805" r:id="rId144"/>
    <p:sldLayoutId id="2147483806" r:id="rId145"/>
    <p:sldLayoutId id="2147483807" r:id="rId146"/>
    <p:sldLayoutId id="2147483808" r:id="rId147"/>
    <p:sldLayoutId id="2147483809" r:id="rId148"/>
    <p:sldLayoutId id="2147483810" r:id="rId149"/>
    <p:sldLayoutId id="2147483811" r:id="rId150"/>
    <p:sldLayoutId id="2147483812" r:id="rId151"/>
    <p:sldLayoutId id="2147483813" r:id="rId152"/>
    <p:sldLayoutId id="2147483814" r:id="rId153"/>
    <p:sldLayoutId id="2147483815" r:id="rId154"/>
    <p:sldLayoutId id="2147483816" r:id="rId155"/>
    <p:sldLayoutId id="2147483817" r:id="rId156"/>
    <p:sldLayoutId id="2147483818" r:id="rId157"/>
    <p:sldLayoutId id="2147483820" r:id="rId158"/>
    <p:sldLayoutId id="2147483821" r:id="rId159"/>
    <p:sldLayoutId id="2147483822" r:id="rId160"/>
    <p:sldLayoutId id="2147483823" r:id="rId161"/>
    <p:sldLayoutId id="2147483824" r:id="rId162"/>
    <p:sldLayoutId id="2147483825" r:id="rId163"/>
    <p:sldLayoutId id="2147483826" r:id="rId164"/>
    <p:sldLayoutId id="2147483827" r:id="rId165"/>
    <p:sldLayoutId id="2147483828" r:id="rId166"/>
    <p:sldLayoutId id="2147483829" r:id="rId167"/>
    <p:sldLayoutId id="2147483830" r:id="rId168"/>
    <p:sldLayoutId id="2147483831" r:id="rId169"/>
    <p:sldLayoutId id="2147483832" r:id="rId170"/>
    <p:sldLayoutId id="2147483833" r:id="rId171"/>
    <p:sldLayoutId id="2147483834" r:id="rId172"/>
    <p:sldLayoutId id="2147483835" r:id="rId173"/>
    <p:sldLayoutId id="2147483836" r:id="rId174"/>
    <p:sldLayoutId id="2147483837" r:id="rId175"/>
    <p:sldLayoutId id="2147483838" r:id="rId176"/>
    <p:sldLayoutId id="2147483839" r:id="rId177"/>
    <p:sldLayoutId id="2147483840" r:id="rId178"/>
    <p:sldLayoutId id="2147483841" r:id="rId179"/>
    <p:sldLayoutId id="2147483842" r:id="rId180"/>
    <p:sldLayoutId id="2147483843" r:id="rId181"/>
    <p:sldLayoutId id="2147483844" r:id="rId182"/>
    <p:sldLayoutId id="2147483845" r:id="rId183"/>
    <p:sldLayoutId id="2147483846" r:id="rId184"/>
    <p:sldLayoutId id="2147483847" r:id="rId185"/>
    <p:sldLayoutId id="2147483848" r:id="rId186"/>
    <p:sldLayoutId id="2147483850" r:id="rId187"/>
    <p:sldLayoutId id="2147483851" r:id="rId188"/>
    <p:sldLayoutId id="2147483852" r:id="rId189"/>
    <p:sldLayoutId id="2147483853" r:id="rId190"/>
    <p:sldLayoutId id="2147483854" r:id="rId191"/>
    <p:sldLayoutId id="2147483855" r:id="rId192"/>
    <p:sldLayoutId id="2147483858" r:id="rId193"/>
    <p:sldLayoutId id="2147483859" r:id="rId194"/>
    <p:sldLayoutId id="2147483860" r:id="rId195"/>
    <p:sldLayoutId id="2147483861" r:id="rId196"/>
    <p:sldLayoutId id="2147483862" r:id="rId197"/>
    <p:sldLayoutId id="2147483864" r:id="rId198"/>
    <p:sldLayoutId id="2147483865" r:id="rId199"/>
    <p:sldLayoutId id="2147483866" r:id="rId200"/>
    <p:sldLayoutId id="2147483867" r:id="rId201"/>
    <p:sldLayoutId id="2147483868" r:id="rId202"/>
    <p:sldLayoutId id="2147483869" r:id="rId203"/>
    <p:sldLayoutId id="2147483870" r:id="rId204"/>
    <p:sldLayoutId id="2147483871" r:id="rId205"/>
    <p:sldLayoutId id="2147483872" r:id="rId206"/>
    <p:sldLayoutId id="2147483873" r:id="rId207"/>
    <p:sldLayoutId id="2147483874" r:id="rId208"/>
    <p:sldLayoutId id="2147483875" r:id="rId209"/>
    <p:sldLayoutId id="2147483876" r:id="rId210"/>
    <p:sldLayoutId id="2147483877" r:id="rId211"/>
    <p:sldLayoutId id="2147483878" r:id="rId212"/>
    <p:sldLayoutId id="2147483879" r:id="rId213"/>
    <p:sldLayoutId id="2147483880" r:id="rId214"/>
    <p:sldLayoutId id="2147483881" r:id="rId215"/>
    <p:sldLayoutId id="2147483882" r:id="rId216"/>
    <p:sldLayoutId id="2147483883" r:id="rId217"/>
    <p:sldLayoutId id="2147483884" r:id="rId218"/>
    <p:sldLayoutId id="2147483885" r:id="rId219"/>
    <p:sldLayoutId id="2147483886" r:id="rId220"/>
    <p:sldLayoutId id="2147483887" r:id="rId221"/>
    <p:sldLayoutId id="2147483888" r:id="rId222"/>
    <p:sldLayoutId id="2147483889" r:id="rId223"/>
    <p:sldLayoutId id="2147483890" r:id="rId224"/>
    <p:sldLayoutId id="2147483891" r:id="rId225"/>
    <p:sldLayoutId id="2147483892" r:id="rId226"/>
    <p:sldLayoutId id="2147483893" r:id="rId227"/>
    <p:sldLayoutId id="2147483894" r:id="rId228"/>
    <p:sldLayoutId id="2147483895" r:id="rId229"/>
    <p:sldLayoutId id="2147483896" r:id="rId230"/>
    <p:sldLayoutId id="2147483897" r:id="rId231"/>
    <p:sldLayoutId id="2147483898" r:id="rId232"/>
    <p:sldLayoutId id="2147483899" r:id="rId233"/>
    <p:sldLayoutId id="2147483900" r:id="rId234"/>
    <p:sldLayoutId id="2147483901" r:id="rId235"/>
    <p:sldLayoutId id="2147483902" r:id="rId236"/>
    <p:sldLayoutId id="2147483903" r:id="rId237"/>
    <p:sldLayoutId id="2147483904" r:id="rId238"/>
    <p:sldLayoutId id="2147483905" r:id="rId239"/>
    <p:sldLayoutId id="2147483906" r:id="rId240"/>
    <p:sldLayoutId id="2147483907" r:id="rId241"/>
    <p:sldLayoutId id="2147483908" r:id="rId242"/>
    <p:sldLayoutId id="2147483909" r:id="rId243"/>
    <p:sldLayoutId id="2147483910" r:id="rId244"/>
    <p:sldLayoutId id="2147483911" r:id="rId245"/>
    <p:sldLayoutId id="2147483912" r:id="rId246"/>
    <p:sldLayoutId id="2147483913" r:id="rId247"/>
    <p:sldLayoutId id="2147483914" r:id="rId248"/>
    <p:sldLayoutId id="2147483915" r:id="rId249"/>
    <p:sldLayoutId id="2147483916" r:id="rId250"/>
    <p:sldLayoutId id="2147483917" r:id="rId251"/>
    <p:sldLayoutId id="2147483918" r:id="rId252"/>
    <p:sldLayoutId id="2147483919" r:id="rId253"/>
    <p:sldLayoutId id="2147483920" r:id="rId254"/>
    <p:sldLayoutId id="2147483921" r:id="rId255"/>
    <p:sldLayoutId id="2147483922" r:id="rId256"/>
    <p:sldLayoutId id="2147483923" r:id="rId257"/>
    <p:sldLayoutId id="2147483924" r:id="rId258"/>
    <p:sldLayoutId id="2147483925" r:id="rId259"/>
    <p:sldLayoutId id="2147483926" r:id="rId260"/>
    <p:sldLayoutId id="2147483927" r:id="rId261"/>
    <p:sldLayoutId id="2147483928" r:id="rId262"/>
    <p:sldLayoutId id="2147483929" r:id="rId263"/>
    <p:sldLayoutId id="2147483931" r:id="rId264"/>
    <p:sldLayoutId id="2147483932" r:id="rId265"/>
    <p:sldLayoutId id="2147483933" r:id="rId266"/>
    <p:sldLayoutId id="2147483934" r:id="rId267"/>
    <p:sldLayoutId id="2147483935" r:id="rId268"/>
    <p:sldLayoutId id="2147483936" r:id="rId269"/>
    <p:sldLayoutId id="2147483937" r:id="rId27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000000"/>
          </p15:clr>
        </p15:guide>
        <p15:guide id="2" orient="horz" pos="3974">
          <p15:clr>
            <a:srgbClr val="000000"/>
          </p15:clr>
        </p15:guide>
        <p15:guide id="3" orient="horz" pos="2160">
          <p15:clr>
            <a:srgbClr val="000000"/>
          </p15:clr>
        </p15:guide>
        <p15:guide id="4" pos="3840">
          <p15:clr>
            <a:srgbClr val="000000"/>
          </p15:clr>
        </p15:guide>
        <p15:guide id="5" pos="211">
          <p15:clr>
            <a:srgbClr val="000000"/>
          </p15:clr>
        </p15:guide>
        <p15:guide id="6" pos="7469">
          <p15:clr>
            <a:srgbClr val="000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3EAB82-DEE0-07BB-D5B7-60B87DAB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332A6-027C-E626-2E6A-87FFECAA5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E2929-85FD-E2D8-4B03-02BF6BEFC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C452C-870E-4449-A23F-C571BCEF1E7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CAA70-AB58-F87B-742E-8B0845088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3E9EA-D04B-07FC-B32D-785B07949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45C33-0CF6-46A8-BC1A-9DAC72A5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8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ese.mo.gov/administrative-memos" TargetMode="External"/><Relationship Id="rId3" Type="http://schemas.openxmlformats.org/officeDocument/2006/relationships/hyperlink" Target="https://dese.mo.gov/mental-health-resources" TargetMode="External"/><Relationship Id="rId7" Type="http://schemas.openxmlformats.org/officeDocument/2006/relationships/hyperlink" Target="https://theshapesystem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2.xml"/><Relationship Id="rId6" Type="http://schemas.openxmlformats.org/officeDocument/2006/relationships/hyperlink" Target="https://dese.mo.gov/mental-health-resources/project-aware-missouri" TargetMode="External"/><Relationship Id="rId5" Type="http://schemas.openxmlformats.org/officeDocument/2006/relationships/hyperlink" Target="https://dese.mo.gov/media/pdf/dese-youth-suicide-awareness-and-prevention-model-policy_03_18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mhfamissouri.org/dese-application/" TargetMode="External"/><Relationship Id="rId9" Type="http://schemas.openxmlformats.org/officeDocument/2006/relationships/hyperlink" Target="https://dese.mo.gov/state-board-education/agendas-minutes-recording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ese.mo.gov/college-career-readiness/curriculum/health-physical-education" TargetMode="External"/><Relationship Id="rId3" Type="http://schemas.openxmlformats.org/officeDocument/2006/relationships/hyperlink" Target="https://dese.mo.gov/college-career-readiness/school-counseling" TargetMode="External"/><Relationship Id="rId7" Type="http://schemas.openxmlformats.org/officeDocument/2006/relationships/hyperlink" Target="https://caretolearn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2.xml"/><Relationship Id="rId6" Type="http://schemas.openxmlformats.org/officeDocument/2006/relationships/hyperlink" Target="https://dese.mo.gov/college-career-readiness/school-counseling/traumainformed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dese.mo.gov/college-career-readiness/school-counseling/legislation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lists.mo.gov/mailman/listinfo/schoolcounselors" TargetMode="External"/><Relationship Id="rId9" Type="http://schemas.openxmlformats.org/officeDocument/2006/relationships/hyperlink" Target="https://www.mohealthyschools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odmh.thinkific.com/" TargetMode="External"/><Relationship Id="rId13" Type="http://schemas.openxmlformats.org/officeDocument/2006/relationships/hyperlink" Target="https://dmh.mo.gov/media/pdf/missouri-map-ybhl-poc-counties" TargetMode="External"/><Relationship Id="rId3" Type="http://schemas.openxmlformats.org/officeDocument/2006/relationships/hyperlink" Target="https://mhfamissouri.org/" TargetMode="External"/><Relationship Id="rId7" Type="http://schemas.openxmlformats.org/officeDocument/2006/relationships/hyperlink" Target="https://dmh.mo.gov/media/pdf/missouri-model-trauma-informed-schools" TargetMode="External"/><Relationship Id="rId12" Type="http://schemas.openxmlformats.org/officeDocument/2006/relationships/hyperlink" Target="https://dmh.mo.gov/media/pdf/map-certified-community-behavioral-health-organizations" TargetMode="External"/><Relationship Id="rId2" Type="http://schemas.openxmlformats.org/officeDocument/2006/relationships/hyperlink" Target="https://dmh.mo.gov/media/pdf/prevention-resource-network-map" TargetMode="External"/><Relationship Id="rId1" Type="http://schemas.openxmlformats.org/officeDocument/2006/relationships/slideLayout" Target="../slideLayouts/slideLayout272.xml"/><Relationship Id="rId6" Type="http://schemas.openxmlformats.org/officeDocument/2006/relationships/hyperlink" Target="http://www.dmh.mo.gov/trauma" TargetMode="External"/><Relationship Id="rId11" Type="http://schemas.openxmlformats.org/officeDocument/2006/relationships/hyperlink" Target="https://dmh.mo.gov/dev-disabilities" TargetMode="External"/><Relationship Id="rId5" Type="http://schemas.openxmlformats.org/officeDocument/2006/relationships/hyperlink" Target="https://dmh.mo.gov/behavioral-health/988-suicide-and-crisis-lifeline" TargetMode="External"/><Relationship Id="rId10" Type="http://schemas.openxmlformats.org/officeDocument/2006/relationships/hyperlink" Target="https://dmh.mo.gov/children-services" TargetMode="External"/><Relationship Id="rId4" Type="http://schemas.openxmlformats.org/officeDocument/2006/relationships/hyperlink" Target="https://dmh.mo.gov/alcohol-drug/prevention" TargetMode="External"/><Relationship Id="rId9" Type="http://schemas.openxmlformats.org/officeDocument/2006/relationships/hyperlink" Target="http://www.dmh.mo.gov/wellne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ntranet.state.mo.us/wp-content/uploads/sites/10/2017/02/cc_color-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01" y="1158240"/>
            <a:ext cx="8124639" cy="382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8FCE-0E3C-9D37-9236-28B40FB07F96}"/>
              </a:ext>
            </a:extLst>
          </p:cNvPr>
          <p:cNvSpPr>
            <a:spLocks noGrp="1"/>
          </p:cNvSpPr>
          <p:nvPr>
            <p:ph type="title"/>
          </p:nvPr>
        </p:nvSpPr>
        <p:spPr>
          <a:ln cmpd="sng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DESE: SCHOOL-BASED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94EA6-F33F-4392-B9FC-B56DEBEE9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978362"/>
            <a:ext cx="471853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u="sng" dirty="0"/>
              <a:t>VISION</a:t>
            </a:r>
          </a:p>
          <a:p>
            <a:pPr marL="0" indent="0">
              <a:buNone/>
            </a:pPr>
            <a:r>
              <a:rPr lang="en-US" dirty="0"/>
              <a:t>The vision of the </a:t>
            </a:r>
            <a:r>
              <a:rPr lang="en-US" b="1" dirty="0"/>
              <a:t>School-Based Mental Health </a:t>
            </a:r>
            <a:r>
              <a:rPr lang="en-US" dirty="0"/>
              <a:t>section is to help create comprehensive school mental health systems to address the full array of these services and supports, including mental health promotion, prevention, early identification and treatment.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1C274A-A343-EEBC-B3CD-F111C8E55228}"/>
              </a:ext>
            </a:extLst>
          </p:cNvPr>
          <p:cNvSpPr txBox="1">
            <a:spLocks/>
          </p:cNvSpPr>
          <p:nvPr/>
        </p:nvSpPr>
        <p:spPr>
          <a:xfrm>
            <a:off x="6635262" y="1978362"/>
            <a:ext cx="4718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u="sng" dirty="0"/>
              <a:t>TEAM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FE34FC5-108B-0469-507E-F9CEE0AE4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569925"/>
              </p:ext>
            </p:extLst>
          </p:nvPr>
        </p:nvGraphicFramePr>
        <p:xfrm>
          <a:off x="6095998" y="2840056"/>
          <a:ext cx="5394570" cy="3489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285">
                  <a:extLst>
                    <a:ext uri="{9D8B030D-6E8A-4147-A177-3AD203B41FA5}">
                      <a16:colId xmlns:a16="http://schemas.microsoft.com/office/drawing/2014/main" val="2870531567"/>
                    </a:ext>
                  </a:extLst>
                </a:gridCol>
                <a:gridCol w="2697285">
                  <a:extLst>
                    <a:ext uri="{9D8B030D-6E8A-4147-A177-3AD203B41FA5}">
                      <a16:colId xmlns:a16="http://schemas.microsoft.com/office/drawing/2014/main" val="998550902"/>
                    </a:ext>
                  </a:extLst>
                </a:gridCol>
              </a:tblGrid>
              <a:tr h="8711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244880"/>
                  </a:ext>
                </a:extLst>
              </a:tr>
              <a:tr h="8736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Lisa Dierking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Coordinator of School-Based Mental Health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136617"/>
                  </a:ext>
                </a:extLst>
              </a:tr>
              <a:tr h="8736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Jamie Fuelling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Director of School-Based Mental Health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695190"/>
                  </a:ext>
                </a:extLst>
              </a:tr>
              <a:tr h="8711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Danny Rydman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Director of Project AWARE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7516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81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8FCE-0E3C-9D37-9236-28B40FB07F96}"/>
              </a:ext>
            </a:extLst>
          </p:cNvPr>
          <p:cNvSpPr>
            <a:spLocks noGrp="1"/>
          </p:cNvSpPr>
          <p:nvPr>
            <p:ph type="title"/>
          </p:nvPr>
        </p:nvSpPr>
        <p:spPr>
          <a:ln cmpd="sng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DESE: SCHOOL-BASED MENTAL HEALTH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1C274A-A343-EEBC-B3CD-F111C8E55228}"/>
              </a:ext>
            </a:extLst>
          </p:cNvPr>
          <p:cNvSpPr txBox="1">
            <a:spLocks/>
          </p:cNvSpPr>
          <p:nvPr/>
        </p:nvSpPr>
        <p:spPr>
          <a:xfrm>
            <a:off x="6635262" y="1978362"/>
            <a:ext cx="4718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u="sng" dirty="0"/>
              <a:t>RESOURCES:</a:t>
            </a:r>
          </a:p>
          <a:p>
            <a:r>
              <a:rPr lang="en-US" sz="1600" dirty="0">
                <a:hlinkClick r:id="rId3"/>
              </a:rPr>
              <a:t>Mental Health Resources for School Staff and Students | Missouri Department of Elementary and Secondary Education (mo.gov)</a:t>
            </a:r>
            <a:endParaRPr lang="en-US" sz="1600" dirty="0"/>
          </a:p>
          <a:p>
            <a:r>
              <a:rPr lang="en-US" sz="1600" dirty="0">
                <a:hlinkClick r:id="rId4"/>
              </a:rPr>
              <a:t>DESE Application – MHFA Missouri</a:t>
            </a:r>
            <a:endParaRPr lang="en-US" sz="1600" dirty="0"/>
          </a:p>
          <a:p>
            <a:r>
              <a:rPr lang="en-US" sz="1600" dirty="0">
                <a:hlinkClick r:id="rId5"/>
              </a:rPr>
              <a:t>DESE Youth Suicide Awareness and Prevention Model Policy 03.18 | Missouri Department of Elementary and Secondary Education</a:t>
            </a:r>
            <a:endParaRPr lang="en-US" sz="1600" dirty="0">
              <a:hlinkClick r:id="rId6"/>
            </a:endParaRPr>
          </a:p>
          <a:p>
            <a:r>
              <a:rPr lang="en-US" sz="1600" dirty="0">
                <a:hlinkClick r:id="rId6"/>
              </a:rPr>
              <a:t>Project AWARE Missouri</a:t>
            </a:r>
            <a:endParaRPr lang="en-US" sz="1600" dirty="0"/>
          </a:p>
          <a:p>
            <a:r>
              <a:rPr lang="en-US" sz="1600" dirty="0">
                <a:hlinkClick r:id="rId7"/>
              </a:rPr>
              <a:t>SHAPE – School Health Assessment and Performance Evaluation (theshapesystem.com)</a:t>
            </a:r>
            <a:endParaRPr lang="en-US" sz="1600" dirty="0">
              <a:hlinkClick r:id="rId8"/>
            </a:endParaRPr>
          </a:p>
          <a:p>
            <a:r>
              <a:rPr lang="en-US" sz="1600" dirty="0">
                <a:hlinkClick r:id="rId8"/>
              </a:rPr>
              <a:t>Administrative Memos | Missouri Department of Elementary and Secondary Education</a:t>
            </a:r>
            <a:endParaRPr lang="en-US" sz="1600" dirty="0"/>
          </a:p>
          <a:p>
            <a:r>
              <a:rPr lang="en-US" sz="1600" dirty="0">
                <a:hlinkClick r:id="rId9"/>
              </a:rPr>
              <a:t>Agendas, Minutes, &amp; Recordings | Missouri Department of Elementary and Secondary Education (mo.gov)</a:t>
            </a: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4D31461-0F4B-960A-5F54-F757F1D29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9" y="2130357"/>
            <a:ext cx="5825597" cy="389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45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8FCE-0E3C-9D37-9236-28B40FB07F96}"/>
              </a:ext>
            </a:extLst>
          </p:cNvPr>
          <p:cNvSpPr>
            <a:spLocks noGrp="1"/>
          </p:cNvSpPr>
          <p:nvPr>
            <p:ph type="title"/>
          </p:nvPr>
        </p:nvSpPr>
        <p:spPr>
          <a:ln cmpd="sng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DESE: SCHOOL COUNSELING AND </a:t>
            </a:r>
            <a:br>
              <a:rPr lang="en-US" sz="4800" b="1" dirty="0"/>
            </a:br>
            <a:r>
              <a:rPr lang="en-US" sz="4800" b="1" dirty="0"/>
              <a:t>STUDENT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94EA6-F33F-4392-B9FC-B56DEBEE9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978362"/>
            <a:ext cx="4790245" cy="435133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9300" u="sng" dirty="0"/>
              <a:t>VISION</a:t>
            </a:r>
          </a:p>
          <a:p>
            <a:pPr marL="0" indent="0">
              <a:buNone/>
            </a:pPr>
            <a:r>
              <a:rPr lang="en-US" sz="5500" dirty="0"/>
              <a:t>The vision of the </a:t>
            </a:r>
            <a:r>
              <a:rPr lang="en-US" sz="5500" b="1" dirty="0"/>
              <a:t>School Counseling and Student Wellness </a:t>
            </a:r>
            <a:r>
              <a:rPr lang="en-US" sz="5500" dirty="0"/>
              <a:t>section is to work with local school districts to help ensure that each district has a fully implemented comprehensive school counseling program that supports the academic, career, and social/emotional development of all students through the delivery of counseling curriculum, individual student planning, and responsive services.</a:t>
            </a:r>
          </a:p>
          <a:p>
            <a:pPr marL="0" indent="0">
              <a:buNone/>
            </a:pPr>
            <a:endParaRPr lang="en-US" sz="4400" u="sng" dirty="0"/>
          </a:p>
          <a:p>
            <a:pPr marL="0" indent="0" algn="ctr">
              <a:buNone/>
            </a:pPr>
            <a:endParaRPr lang="en-US" sz="4400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1C274A-A343-EEBC-B3CD-F111C8E55228}"/>
              </a:ext>
            </a:extLst>
          </p:cNvPr>
          <p:cNvSpPr txBox="1">
            <a:spLocks/>
          </p:cNvSpPr>
          <p:nvPr/>
        </p:nvSpPr>
        <p:spPr>
          <a:xfrm>
            <a:off x="6620471" y="1808968"/>
            <a:ext cx="4718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u="sng" dirty="0"/>
              <a:t>TEAM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FE34FC5-108B-0469-507E-F9CEE0AE4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474715"/>
              </p:ext>
            </p:extLst>
          </p:nvPr>
        </p:nvGraphicFramePr>
        <p:xfrm>
          <a:off x="5944439" y="2619548"/>
          <a:ext cx="5394570" cy="365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847">
                  <a:extLst>
                    <a:ext uri="{9D8B030D-6E8A-4147-A177-3AD203B41FA5}">
                      <a16:colId xmlns:a16="http://schemas.microsoft.com/office/drawing/2014/main" val="2870531567"/>
                    </a:ext>
                  </a:extLst>
                </a:gridCol>
                <a:gridCol w="3278723">
                  <a:extLst>
                    <a:ext uri="{9D8B030D-6E8A-4147-A177-3AD203B41FA5}">
                      <a16:colId xmlns:a16="http://schemas.microsoft.com/office/drawing/2014/main" val="998550902"/>
                    </a:ext>
                  </a:extLst>
                </a:gridCol>
              </a:tblGrid>
              <a:tr h="3801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244880"/>
                  </a:ext>
                </a:extLst>
              </a:tr>
              <a:tr h="8818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Chrissy Bashore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Coordinator of School Counseling and Student Wellness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136617"/>
                  </a:ext>
                </a:extLst>
              </a:tr>
              <a:tr h="4586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Pat Runge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Director of School Counseling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695190"/>
                  </a:ext>
                </a:extLst>
              </a:tr>
              <a:tr h="6146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Cierra Griffin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Assistant Director of School Counseling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7516690"/>
                  </a:ext>
                </a:extLst>
              </a:tr>
              <a:tr h="6146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Jimmy Hale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Director of Missouri Healthy Schools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5691800"/>
                  </a:ext>
                </a:extLst>
              </a:tr>
              <a:tr h="3801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Katie Epema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Director of Student Wellness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8267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0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8FCE-0E3C-9D37-9236-28B40FB07F96}"/>
              </a:ext>
            </a:extLst>
          </p:cNvPr>
          <p:cNvSpPr>
            <a:spLocks noGrp="1"/>
          </p:cNvSpPr>
          <p:nvPr>
            <p:ph type="title"/>
          </p:nvPr>
        </p:nvSpPr>
        <p:spPr>
          <a:ln cmpd="sng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DESE: SCHOOL COUNSELING AND </a:t>
            </a:r>
            <a:br>
              <a:rPr lang="en-US" sz="4800" b="1" dirty="0"/>
            </a:br>
            <a:r>
              <a:rPr lang="en-US" sz="4800" b="1" dirty="0"/>
              <a:t>STUDENT WELLNESS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1C274A-A343-EEBC-B3CD-F111C8E55228}"/>
              </a:ext>
            </a:extLst>
          </p:cNvPr>
          <p:cNvSpPr txBox="1">
            <a:spLocks/>
          </p:cNvSpPr>
          <p:nvPr/>
        </p:nvSpPr>
        <p:spPr>
          <a:xfrm>
            <a:off x="6635262" y="1978362"/>
            <a:ext cx="4718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u="sng" dirty="0"/>
              <a:t>RESOURCES:</a:t>
            </a:r>
          </a:p>
          <a:p>
            <a:r>
              <a:rPr lang="en-US" sz="1600" dirty="0">
                <a:hlinkClick r:id="rId3"/>
              </a:rPr>
              <a:t>DESE School Counseling Website</a:t>
            </a:r>
            <a:endParaRPr lang="en-US" sz="1600" dirty="0">
              <a:hlinkClick r:id="rId4"/>
            </a:endParaRPr>
          </a:p>
          <a:p>
            <a:pPr lvl="1"/>
            <a:r>
              <a:rPr lang="en-US" sz="1600" dirty="0">
                <a:hlinkClick r:id="rId4"/>
              </a:rPr>
              <a:t>Listserv</a:t>
            </a:r>
          </a:p>
          <a:p>
            <a:pPr lvl="1"/>
            <a:r>
              <a:rPr lang="en-US" sz="1600" dirty="0">
                <a:hlinkClick r:id="rId5"/>
              </a:rPr>
              <a:t>Legislation | Missouri Department of Elementary and Secondary Education (mo.gov)</a:t>
            </a:r>
            <a:endParaRPr lang="en-US" sz="1600" dirty="0"/>
          </a:p>
          <a:p>
            <a:r>
              <a:rPr lang="en-US" sz="1600" dirty="0">
                <a:hlinkClick r:id="rId6"/>
              </a:rPr>
              <a:t>Trauma-Informed Schools Initiative | Missouri Department of Elementary and Secondary Education (mo.gov)</a:t>
            </a:r>
            <a:endParaRPr lang="en-US" sz="1600" dirty="0"/>
          </a:p>
          <a:p>
            <a:r>
              <a:rPr lang="en-US" sz="1600" dirty="0">
                <a:hlinkClick r:id="rId7"/>
              </a:rPr>
              <a:t>Care to Learn | Meeting Students' Health, Hunger, and Hygiene Needs</a:t>
            </a:r>
            <a:endParaRPr lang="en-US" sz="1600" dirty="0"/>
          </a:p>
          <a:p>
            <a:r>
              <a:rPr lang="en-US" sz="1600" dirty="0">
                <a:hlinkClick r:id="rId8"/>
              </a:rPr>
              <a:t>Health &amp; Physical Education | Missouri Department of Elementary and Secondary Education (mo.gov)</a:t>
            </a:r>
            <a:endParaRPr lang="en-US" sz="1600" dirty="0"/>
          </a:p>
          <a:p>
            <a:r>
              <a:rPr lang="en-US" sz="1600" dirty="0">
                <a:hlinkClick r:id="rId9"/>
              </a:rPr>
              <a:t>Missouri Healthy Schools (mohealthyschools.com)</a:t>
            </a:r>
            <a:endParaRPr lang="en-US" sz="1600" dirty="0">
              <a:hlinkClick r:id="rId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A6E5E-ED5D-99A6-39CC-4425C11DBC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2229036"/>
            <a:ext cx="3943339" cy="2733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AC2054-647A-4F65-1340-30BCE943E6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0630" y="3687240"/>
            <a:ext cx="4233107" cy="264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6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A8859-6AEC-4317-BA7C-005ADD276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F9D28-4749-8B6D-0AA4-BAA11EF8D2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822450"/>
            <a:ext cx="32512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8FCE-0E3C-9D37-9236-28B40FB0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Department of Mental Health (DMH)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94EA6-F33F-4392-B9FC-B56DEBEE9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DMH Mission:  Serving, empowering and supporting Missourians to live their best lives.</a:t>
            </a:r>
          </a:p>
          <a:p>
            <a:r>
              <a:rPr lang="en-US" dirty="0"/>
              <a:t>DMH supports school districts with: </a:t>
            </a:r>
          </a:p>
          <a:p>
            <a:pPr lvl="1"/>
            <a:r>
              <a:rPr lang="en-US" dirty="0"/>
              <a:t>Professional Development on Trauma Informed Schools</a:t>
            </a:r>
          </a:p>
          <a:p>
            <a:pPr lvl="1"/>
            <a:r>
              <a:rPr lang="en-US" dirty="0"/>
              <a:t>Consultation and TA</a:t>
            </a:r>
          </a:p>
          <a:p>
            <a:pPr lvl="1"/>
            <a:r>
              <a:rPr lang="en-US" dirty="0"/>
              <a:t>Prevention Resources (Suicide, Substance Use, Mental Illness) </a:t>
            </a:r>
          </a:p>
          <a:p>
            <a:pPr lvl="1"/>
            <a:r>
              <a:rPr lang="en-US" dirty="0"/>
              <a:t>Crisis Response (988, Behavioral Health Crisis Centers) </a:t>
            </a:r>
          </a:p>
          <a:p>
            <a:pPr lvl="1"/>
            <a:r>
              <a:rPr lang="en-US" dirty="0"/>
              <a:t>Youth Behavioral Health Liaisons (YBHLs)</a:t>
            </a:r>
          </a:p>
          <a:p>
            <a:pPr lvl="1"/>
            <a:r>
              <a:rPr lang="en-US" dirty="0"/>
              <a:t>Service delivery for youth with developmental and behavioral health needs</a:t>
            </a:r>
          </a:p>
          <a:p>
            <a:pPr lvl="1"/>
            <a:r>
              <a:rPr lang="en-US" dirty="0"/>
              <a:t>Service coordination with DMH contracted providers serving youth and families</a:t>
            </a:r>
          </a:p>
          <a:p>
            <a:r>
              <a:rPr lang="en-US" dirty="0"/>
              <a:t>DMH has two divisions that provide services for Missouri youth and adults:</a:t>
            </a:r>
          </a:p>
          <a:p>
            <a:pPr lvl="1"/>
            <a:r>
              <a:rPr lang="en-US" dirty="0"/>
              <a:t>Division of Developmental Disabilities (Intellectual and Developmental Disabilities) </a:t>
            </a:r>
          </a:p>
          <a:p>
            <a:pPr lvl="1"/>
            <a:r>
              <a:rPr lang="en-US" dirty="0"/>
              <a:t>Division of Behavioral Health (Mental Illness, Psychiatric Services, Substance Use Disorders)</a:t>
            </a:r>
          </a:p>
        </p:txBody>
      </p:sp>
    </p:spTree>
    <p:extLst>
      <p:ext uri="{BB962C8B-B14F-4D97-AF65-F5344CB8AC3E}">
        <p14:creationId xmlns:p14="http://schemas.microsoft.com/office/powerpoint/2010/main" val="193553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6321A-5527-CCE4-0F26-9901D7AA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DMH Representatives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BA22-15B1-89C8-1BAC-D6513A22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1825625"/>
            <a:ext cx="10758055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Amanda Baker, Substance Use Prevention Coordinator</a:t>
            </a:r>
          </a:p>
          <a:p>
            <a:pPr lvl="1"/>
            <a:r>
              <a:rPr lang="en-US" dirty="0"/>
              <a:t>Work with Substance Use Prevention agencies statewide who provide prevention services/education to schools, local communities, and coalitions. </a:t>
            </a:r>
          </a:p>
          <a:p>
            <a:pPr lvl="1"/>
            <a:r>
              <a:rPr lang="en-US" dirty="0"/>
              <a:t>Provide Mental Health First Aid trainings (Adult, Youth, Teen) and Signs of Suicide prevention programming to schools and communities.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Charise Baker, Clinical Coordinator</a:t>
            </a:r>
          </a:p>
          <a:p>
            <a:pPr lvl="1"/>
            <a:r>
              <a:rPr lang="en-US" dirty="0"/>
              <a:t>Consult on clinical coordination for youth with complex needs by promoting continuity of care.</a:t>
            </a:r>
          </a:p>
          <a:p>
            <a:pPr lvl="1"/>
            <a:r>
              <a:rPr lang="en-US" dirty="0"/>
              <a:t>Connect schools with community partners to support youth and families in improving  mental health.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Rachel Jones, Director of Trauma Services</a:t>
            </a:r>
          </a:p>
          <a:p>
            <a:pPr lvl="1"/>
            <a:r>
              <a:rPr lang="en-US" dirty="0"/>
              <a:t>Promote trauma informed care across Missouri through education, consultation, technical assistance</a:t>
            </a:r>
          </a:p>
          <a:p>
            <a:pPr lvl="1"/>
            <a:r>
              <a:rPr lang="en-US" dirty="0"/>
              <a:t>Identify evidenced-based practices to reduce trauma exposure 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6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7140-BC42-CD5B-5ABA-FB540765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DMH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8DA40-035F-2B55-C3A2-C687868C7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Substance Use Prevention and Mental Health resources:</a:t>
            </a:r>
          </a:p>
          <a:p>
            <a:pPr lvl="1"/>
            <a:r>
              <a:rPr lang="en-US" dirty="0"/>
              <a:t>Prevention Resource Centers - </a:t>
            </a:r>
            <a:r>
              <a:rPr lang="en-US" dirty="0">
                <a:hlinkClick r:id="rId2"/>
              </a:rPr>
              <a:t>https://dmh.mo.gov/media/pdf/prevention-resource-network-map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MO Institute of Mental Health – </a:t>
            </a:r>
            <a:r>
              <a:rPr lang="en-US" dirty="0">
                <a:hlinkClick r:id="rId3"/>
              </a:rPr>
              <a:t>https://mhfamissouri.org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Prevention website – </a:t>
            </a:r>
            <a:r>
              <a:rPr lang="en-US" dirty="0">
                <a:hlinkClick r:id="rId4"/>
              </a:rPr>
              <a:t>https://dmh.mo.gov/alcohol-drug/prevention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988 Resources – </a:t>
            </a:r>
            <a:r>
              <a:rPr lang="en-US" dirty="0">
                <a:hlinkClick r:id="rId5"/>
              </a:rPr>
              <a:t>https://dmh.mo.gov/behavioral-health/988-suicide-and-crisis-lifeline</a:t>
            </a:r>
            <a:r>
              <a:rPr lang="en-US" dirty="0"/>
              <a:t> </a:t>
            </a:r>
          </a:p>
          <a:p>
            <a:r>
              <a:rPr lang="en-US" dirty="0"/>
              <a:t>Trauma Informed Care Resources: </a:t>
            </a:r>
            <a:r>
              <a:rPr lang="en-US" dirty="0">
                <a:solidFill>
                  <a:srgbClr val="FF0000"/>
                </a:solidFill>
                <a:hlinkClick r:id="rId6"/>
              </a:rPr>
              <a:t>www.dmh.mo.gov/trauma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/>
              <a:t>Missouri Model for Trauma Informed Schools - </a:t>
            </a:r>
            <a:r>
              <a:rPr lang="en-US" dirty="0">
                <a:hlinkClick r:id="rId7"/>
              </a:rPr>
              <a:t>https://dmh.mo.gov/media/pdf/missouri-model-trauma-informed-schools</a:t>
            </a:r>
            <a:endParaRPr lang="en-US" dirty="0"/>
          </a:p>
          <a:p>
            <a:pPr lvl="1"/>
            <a:r>
              <a:rPr lang="en-US" dirty="0"/>
              <a:t>FREE E-Learning Trauma Courses – </a:t>
            </a:r>
            <a:r>
              <a:rPr lang="en-US" dirty="0">
                <a:hlinkClick r:id="rId8"/>
              </a:rPr>
              <a:t>https://modmh.thinkific.com/</a:t>
            </a:r>
            <a:endParaRPr lang="en-US" dirty="0"/>
          </a:p>
          <a:p>
            <a:pPr lvl="1"/>
            <a:r>
              <a:rPr lang="en-US" dirty="0"/>
              <a:t>Wellness Resources – </a:t>
            </a:r>
            <a:r>
              <a:rPr lang="en-US" dirty="0">
                <a:hlinkClick r:id="rId9"/>
              </a:rPr>
              <a:t>www.dmh.mo.gov/wellness</a:t>
            </a:r>
            <a:endParaRPr lang="en-US" dirty="0"/>
          </a:p>
          <a:p>
            <a:r>
              <a:rPr lang="en-US" dirty="0"/>
              <a:t>Community Resources: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u="sng" dirty="0">
                <a:hlinkClick r:id="rId10"/>
              </a:rPr>
              <a:t>Children's Services | dmh.mo.gov</a:t>
            </a:r>
            <a:endParaRPr lang="en-US" dirty="0"/>
          </a:p>
          <a:p>
            <a:pPr lvl="1"/>
            <a:r>
              <a:rPr lang="en-US" u="sng" dirty="0">
                <a:hlinkClick r:id="rId11"/>
              </a:rPr>
              <a:t>Developmental Disabilities | dmh.mo.gov</a:t>
            </a:r>
            <a:endParaRPr lang="en-US" dirty="0"/>
          </a:p>
          <a:p>
            <a:pPr lvl="1"/>
            <a:r>
              <a:rPr lang="en-US" u="sng" dirty="0">
                <a:hlinkClick r:id="rId12"/>
              </a:rPr>
              <a:t>Map of Certified Community Behavioral Health Organizations | dmh.mo.gov</a:t>
            </a:r>
            <a:endParaRPr lang="en-US" u="sng" dirty="0"/>
          </a:p>
          <a:p>
            <a:pPr lvl="1"/>
            <a:r>
              <a:rPr lang="en-US">
                <a:hlinkClick r:id="rId13"/>
              </a:rPr>
              <a:t>Missouri Map YBHL POC Counties | dmh.mo.gov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24366"/>
      </p:ext>
    </p:extLst>
  </p:cSld>
  <p:clrMapOvr>
    <a:masterClrMapping/>
  </p:clrMapOvr>
</p:sld>
</file>

<file path=ppt/theme/theme1.xml><?xml version="1.0" encoding="utf-8"?>
<a:theme xmlns:a="http://schemas.openxmlformats.org/drawingml/2006/main" name="No Footer Pages">
  <a:themeElements>
    <a:clrScheme name="Custom 2">
      <a:dk1>
        <a:srgbClr val="FFFFFF"/>
      </a:dk1>
      <a:lt1>
        <a:srgbClr val="012169"/>
      </a:lt1>
      <a:dk2>
        <a:srgbClr val="FFFFFF"/>
      </a:dk2>
      <a:lt2>
        <a:srgbClr val="012169"/>
      </a:lt2>
      <a:accent1>
        <a:srgbClr val="E35205"/>
      </a:accent1>
      <a:accent2>
        <a:srgbClr val="008C95"/>
      </a:accent2>
      <a:accent3>
        <a:srgbClr val="F2A900"/>
      </a:accent3>
      <a:accent4>
        <a:srgbClr val="E35205"/>
      </a:accent4>
      <a:accent5>
        <a:srgbClr val="008C95"/>
      </a:accent5>
      <a:accent6>
        <a:srgbClr val="F2A900"/>
      </a:accent6>
      <a:hlink>
        <a:srgbClr val="64CCC9"/>
      </a:hlink>
      <a:folHlink>
        <a:srgbClr val="9EA2A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3550CD006B834B993E96DB21230AFA" ma:contentTypeVersion="18" ma:contentTypeDescription="Create a new document." ma:contentTypeScope="" ma:versionID="e909e2684cf345d4a1814e1390ef0580">
  <xsd:schema xmlns:xsd="http://www.w3.org/2001/XMLSchema" xmlns:xs="http://www.w3.org/2001/XMLSchema" xmlns:p="http://schemas.microsoft.com/office/2006/metadata/properties" xmlns:ns1="http://schemas.microsoft.com/sharepoint/v3" xmlns:ns3="0d2b326e-9307-4a41-b5e4-046ffb53bd12" xmlns:ns4="534cfcc5-43c7-4a71-a899-9e02c7fbeafe" targetNamespace="http://schemas.microsoft.com/office/2006/metadata/properties" ma:root="true" ma:fieldsID="f87c6f81a6adb115f710905363358863" ns1:_="" ns3:_="" ns4:_="">
    <xsd:import namespace="http://schemas.microsoft.com/sharepoint/v3"/>
    <xsd:import namespace="0d2b326e-9307-4a41-b5e4-046ffb53bd12"/>
    <xsd:import namespace="534cfcc5-43c7-4a71-a899-9e02c7fbea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2b326e-9307-4a41-b5e4-046ffb53bd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cfcc5-43c7-4a71-a899-9e02c7fbeaf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0d2b326e-9307-4a41-b5e4-046ffb53bd12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E598B92-D83C-4ED5-B8A6-B9BAA923B3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d2b326e-9307-4a41-b5e4-046ffb53bd12"/>
    <ds:schemaRef ds:uri="534cfcc5-43c7-4a71-a899-9e02c7fbea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CC5EB7-FDFF-4D21-9836-6696B7161D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6B4B30-9D4E-4EBD-98FD-4D87FB4156D8}">
  <ds:schemaRefs>
    <ds:schemaRef ds:uri="0d2b326e-9307-4a41-b5e4-046ffb53bd12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34cfcc5-43c7-4a71-a899-9e02c7fbeafe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1014</Words>
  <Application>Microsoft Office PowerPoint</Application>
  <PresentationFormat>Widescreen</PresentationFormat>
  <Paragraphs>100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Montserrat ExtraBold</vt:lpstr>
      <vt:lpstr>No Footer Pages</vt:lpstr>
      <vt:lpstr>Office Theme</vt:lpstr>
      <vt:lpstr>PowerPoint Presentation</vt:lpstr>
      <vt:lpstr>DESE: SCHOOL-BASED MENTAL HEALTH</vt:lpstr>
      <vt:lpstr>DESE: SCHOOL-BASED MENTAL HEALTH</vt:lpstr>
      <vt:lpstr>DESE: SCHOOL COUNSELING AND  STUDENT WELLNESS</vt:lpstr>
      <vt:lpstr>DESE: SCHOOL COUNSELING AND  STUDENT WELLNESS</vt:lpstr>
      <vt:lpstr>Agency</vt:lpstr>
      <vt:lpstr>Department of Mental Health (DMH) Overview</vt:lpstr>
      <vt:lpstr>DMH Representatives </vt:lpstr>
      <vt:lpstr>DMH 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dc:creator>Maras, Melissa</dc:creator>
  <cp:lastModifiedBy>Cole, Marjorie</cp:lastModifiedBy>
  <cp:revision>25</cp:revision>
  <dcterms:created xsi:type="dcterms:W3CDTF">2023-10-11T13:52:06Z</dcterms:created>
  <dcterms:modified xsi:type="dcterms:W3CDTF">2024-02-20T00:50:01Z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0x010100663550CD006B834B993E96DB21230AFA</vt:lpwstr>
  </property>
</Properties>
</file>